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sldIdLst>
    <p:sldId id="256" r:id="rId2"/>
  </p:sldIdLst>
  <p:sldSz cx="9467850" cy="6767513"/>
  <p:notesSz cx="12496800" cy="97980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72" userDrawn="1">
          <p15:clr>
            <a:srgbClr val="FF00FF"/>
          </p15:clr>
        </p15:guide>
        <p15:guide id="2" orient="horz" pos="4191" userDrawn="1">
          <p15:clr>
            <a:srgbClr val="FF00FF"/>
          </p15:clr>
        </p15:guide>
        <p15:guide id="3" pos="72" userDrawn="1">
          <p15:clr>
            <a:srgbClr val="FF00FF"/>
          </p15:clr>
        </p15:guide>
        <p15:guide id="4" pos="5892" userDrawn="1">
          <p15:clr>
            <a:srgbClr val="FF00FF"/>
          </p15:clr>
        </p15:guide>
        <p15:guide id="5" orient="horz" pos="136" userDrawn="1">
          <p15:clr>
            <a:srgbClr val="0064FF"/>
          </p15:clr>
        </p15:guide>
        <p15:guide id="6" orient="horz" pos="4127" userDrawn="1">
          <p15:clr>
            <a:srgbClr val="0064FF"/>
          </p15:clr>
        </p15:guide>
        <p15:guide id="7" pos="136" userDrawn="1">
          <p15:clr>
            <a:srgbClr val="0064FF"/>
          </p15:clr>
        </p15:guide>
        <p15:guide id="8" pos="5828" userDrawn="1">
          <p15:clr>
            <a:srgbClr val="0064FF"/>
          </p15:clr>
        </p15:guide>
        <p15:guide id="9" pos="1976" userDrawn="1">
          <p15:clr>
            <a:srgbClr val="009600"/>
          </p15:clr>
        </p15:guide>
        <p15:guide id="10" pos="3932" userDrawn="1">
          <p15:clr>
            <a:srgbClr val="0096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72" y="846"/>
      </p:cViewPr>
      <p:guideLst>
        <p:guide orient="horz" pos="72"/>
        <p:guide orient="horz" pos="4191"/>
        <p:guide pos="72"/>
        <p:guide pos="5892"/>
        <p:guide orient="horz" pos="136"/>
        <p:guide orient="horz" pos="4127"/>
        <p:guide pos="136"/>
        <p:guide pos="5828"/>
        <p:guide pos="1976"/>
        <p:guide pos="393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9" Type="http://schemas.openxmlformats.org/officeDocument/2006/relationships/image" Target="../media/image38.png"/><Relationship Id="rId21" Type="http://schemas.openxmlformats.org/officeDocument/2006/relationships/image" Target="../media/image20.png"/><Relationship Id="rId34" Type="http://schemas.openxmlformats.org/officeDocument/2006/relationships/image" Target="../media/image33.png"/><Relationship Id="rId42" Type="http://schemas.openxmlformats.org/officeDocument/2006/relationships/image" Target="../media/image41.png"/><Relationship Id="rId47" Type="http://schemas.openxmlformats.org/officeDocument/2006/relationships/image" Target="../media/image46.png"/><Relationship Id="rId50" Type="http://schemas.openxmlformats.org/officeDocument/2006/relationships/image" Target="../media/image49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9" Type="http://schemas.openxmlformats.org/officeDocument/2006/relationships/image" Target="../media/image28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32" Type="http://schemas.openxmlformats.org/officeDocument/2006/relationships/image" Target="../media/image31.png"/><Relationship Id="rId37" Type="http://schemas.openxmlformats.org/officeDocument/2006/relationships/image" Target="../media/image36.png"/><Relationship Id="rId40" Type="http://schemas.openxmlformats.org/officeDocument/2006/relationships/image" Target="../media/image39.png"/><Relationship Id="rId45" Type="http://schemas.openxmlformats.org/officeDocument/2006/relationships/image" Target="../media/image44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36" Type="http://schemas.openxmlformats.org/officeDocument/2006/relationships/image" Target="../media/image35.png"/><Relationship Id="rId49" Type="http://schemas.openxmlformats.org/officeDocument/2006/relationships/image" Target="../media/image48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31" Type="http://schemas.openxmlformats.org/officeDocument/2006/relationships/image" Target="../media/image30.png"/><Relationship Id="rId44" Type="http://schemas.openxmlformats.org/officeDocument/2006/relationships/image" Target="../media/image43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Relationship Id="rId35" Type="http://schemas.openxmlformats.org/officeDocument/2006/relationships/image" Target="../media/image34.png"/><Relationship Id="rId43" Type="http://schemas.openxmlformats.org/officeDocument/2006/relationships/image" Target="../media/image42.png"/><Relationship Id="rId48" Type="http://schemas.openxmlformats.org/officeDocument/2006/relationships/image" Target="../media/image47.png"/><Relationship Id="rId8" Type="http://schemas.openxmlformats.org/officeDocument/2006/relationships/image" Target="../media/image7.png"/><Relationship Id="rId51" Type="http://schemas.openxmlformats.org/officeDocument/2006/relationships/image" Target="../media/image50.png"/><Relationship Id="rId3" Type="http://schemas.openxmlformats.org/officeDocument/2006/relationships/image" Target="../media/image2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33" Type="http://schemas.openxmlformats.org/officeDocument/2006/relationships/image" Target="../media/image32.png"/><Relationship Id="rId38" Type="http://schemas.openxmlformats.org/officeDocument/2006/relationships/image" Target="../media/image37.png"/><Relationship Id="rId46" Type="http://schemas.openxmlformats.org/officeDocument/2006/relationships/image" Target="../media/image45.png"/><Relationship Id="rId20" Type="http://schemas.openxmlformats.org/officeDocument/2006/relationships/image" Target="../media/image19.png"/><Relationship Id="rId41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35470" y="-96416"/>
            <a:ext cx="282575" cy="57150"/>
            <a:chOff x="1479005" y="1418853"/>
            <a:chExt cx="282575" cy="57150"/>
          </a:xfrm>
        </p:grpSpPr>
        <p:sp>
          <p:nvSpPr>
            <p:cNvPr id="3" name="object 3"/>
            <p:cNvSpPr/>
            <p:nvPr/>
          </p:nvSpPr>
          <p:spPr>
            <a:xfrm>
              <a:off x="1587005" y="1418853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39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479005" y="1418853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695005" y="1418853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39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-95625" y="-36259"/>
            <a:ext cx="57150" cy="282575"/>
            <a:chOff x="1418850" y="1479010"/>
            <a:chExt cx="57150" cy="282575"/>
          </a:xfrm>
        </p:grpSpPr>
        <p:sp>
          <p:nvSpPr>
            <p:cNvPr id="7" name="object 7"/>
            <p:cNvSpPr/>
            <p:nvPr/>
          </p:nvSpPr>
          <p:spPr>
            <a:xfrm>
              <a:off x="1418850" y="1587009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39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418850" y="1479010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418850" y="1695010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39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" name="object 10"/>
          <p:cNvGrpSpPr/>
          <p:nvPr/>
        </p:nvGrpSpPr>
        <p:grpSpPr>
          <a:xfrm>
            <a:off x="9216532" y="-96416"/>
            <a:ext cx="282575" cy="57150"/>
            <a:chOff x="10731006" y="1418853"/>
            <a:chExt cx="282575" cy="57150"/>
          </a:xfrm>
        </p:grpSpPr>
        <p:sp>
          <p:nvSpPr>
            <p:cNvPr id="11" name="object 11"/>
            <p:cNvSpPr/>
            <p:nvPr/>
          </p:nvSpPr>
          <p:spPr>
            <a:xfrm>
              <a:off x="10839005" y="1418853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0947006" y="1418853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0731006" y="1418853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4" name="object 14"/>
          <p:cNvGrpSpPr/>
          <p:nvPr/>
        </p:nvGrpSpPr>
        <p:grpSpPr>
          <a:xfrm>
            <a:off x="9501525" y="-36259"/>
            <a:ext cx="57150" cy="282575"/>
            <a:chOff x="11016000" y="1479010"/>
            <a:chExt cx="57150" cy="282575"/>
          </a:xfrm>
        </p:grpSpPr>
        <p:sp>
          <p:nvSpPr>
            <p:cNvPr id="15" name="object 15"/>
            <p:cNvSpPr/>
            <p:nvPr/>
          </p:nvSpPr>
          <p:spPr>
            <a:xfrm>
              <a:off x="11016000" y="1587009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39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1016000" y="1479010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1016000" y="1695010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39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8" name="object 18"/>
          <p:cNvGrpSpPr/>
          <p:nvPr/>
        </p:nvGrpSpPr>
        <p:grpSpPr>
          <a:xfrm>
            <a:off x="-35470" y="6800735"/>
            <a:ext cx="282575" cy="57150"/>
            <a:chOff x="1479005" y="8316004"/>
            <a:chExt cx="282575" cy="57150"/>
          </a:xfrm>
        </p:grpSpPr>
        <p:sp>
          <p:nvSpPr>
            <p:cNvPr id="19" name="object 19"/>
            <p:cNvSpPr/>
            <p:nvPr/>
          </p:nvSpPr>
          <p:spPr>
            <a:xfrm>
              <a:off x="1587005" y="8316004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39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479005" y="8316004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695005" y="8316004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39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2" name="object 22"/>
          <p:cNvGrpSpPr/>
          <p:nvPr/>
        </p:nvGrpSpPr>
        <p:grpSpPr>
          <a:xfrm>
            <a:off x="-95625" y="6515741"/>
            <a:ext cx="57150" cy="282575"/>
            <a:chOff x="1418850" y="8031009"/>
            <a:chExt cx="57150" cy="282575"/>
          </a:xfrm>
        </p:grpSpPr>
        <p:sp>
          <p:nvSpPr>
            <p:cNvPr id="23" name="object 23"/>
            <p:cNvSpPr/>
            <p:nvPr/>
          </p:nvSpPr>
          <p:spPr>
            <a:xfrm>
              <a:off x="1418850" y="8139009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418850" y="8247010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1418850" y="8031009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6" name="object 26"/>
          <p:cNvGrpSpPr/>
          <p:nvPr/>
        </p:nvGrpSpPr>
        <p:grpSpPr>
          <a:xfrm>
            <a:off x="9216532" y="6800735"/>
            <a:ext cx="282575" cy="57150"/>
            <a:chOff x="10731006" y="8316004"/>
            <a:chExt cx="282575" cy="57150"/>
          </a:xfrm>
        </p:grpSpPr>
        <p:sp>
          <p:nvSpPr>
            <p:cNvPr id="27" name="object 27"/>
            <p:cNvSpPr/>
            <p:nvPr/>
          </p:nvSpPr>
          <p:spPr>
            <a:xfrm>
              <a:off x="10839005" y="8316004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10947006" y="8316004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10731006" y="8316004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0" name="object 30"/>
          <p:cNvGrpSpPr/>
          <p:nvPr/>
        </p:nvGrpSpPr>
        <p:grpSpPr>
          <a:xfrm>
            <a:off x="9501525" y="6515741"/>
            <a:ext cx="57150" cy="282575"/>
            <a:chOff x="11016000" y="8031009"/>
            <a:chExt cx="57150" cy="282575"/>
          </a:xfrm>
        </p:grpSpPr>
        <p:sp>
          <p:nvSpPr>
            <p:cNvPr id="31" name="object 31"/>
            <p:cNvSpPr/>
            <p:nvPr/>
          </p:nvSpPr>
          <p:spPr>
            <a:xfrm>
              <a:off x="11016000" y="8139009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11016000" y="8247010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11016000" y="8031009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4" name="object 34"/>
          <p:cNvSpPr/>
          <p:nvPr/>
        </p:nvSpPr>
        <p:spPr>
          <a:xfrm>
            <a:off x="3096530" y="-96416"/>
            <a:ext cx="66040" cy="57150"/>
          </a:xfrm>
          <a:custGeom>
            <a:avLst/>
            <a:gdLst/>
            <a:ahLst/>
            <a:cxnLst/>
            <a:rect l="l" t="t" r="r" b="b"/>
            <a:pathLst>
              <a:path w="66039" h="57150">
                <a:moveTo>
                  <a:pt x="65989" y="0"/>
                </a:moveTo>
                <a:lnTo>
                  <a:pt x="0" y="0"/>
                </a:lnTo>
                <a:lnTo>
                  <a:pt x="32994" y="57150"/>
                </a:lnTo>
                <a:lnTo>
                  <a:pt x="65989" y="0"/>
                </a:lnTo>
                <a:close/>
              </a:path>
            </a:pathLst>
          </a:custGeom>
          <a:solidFill>
            <a:srgbClr val="009A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096530" y="6800735"/>
            <a:ext cx="66040" cy="57150"/>
          </a:xfrm>
          <a:custGeom>
            <a:avLst/>
            <a:gdLst/>
            <a:ahLst/>
            <a:cxnLst/>
            <a:rect l="l" t="t" r="r" b="b"/>
            <a:pathLst>
              <a:path w="66039" h="57150">
                <a:moveTo>
                  <a:pt x="32994" y="0"/>
                </a:moveTo>
                <a:lnTo>
                  <a:pt x="0" y="57150"/>
                </a:lnTo>
                <a:lnTo>
                  <a:pt x="65989" y="57150"/>
                </a:lnTo>
                <a:lnTo>
                  <a:pt x="32994" y="0"/>
                </a:lnTo>
                <a:close/>
              </a:path>
            </a:pathLst>
          </a:custGeom>
          <a:solidFill>
            <a:srgbClr val="009A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6210530" y="-96416"/>
            <a:ext cx="66040" cy="57150"/>
          </a:xfrm>
          <a:custGeom>
            <a:avLst/>
            <a:gdLst/>
            <a:ahLst/>
            <a:cxnLst/>
            <a:rect l="l" t="t" r="r" b="b"/>
            <a:pathLst>
              <a:path w="66040" h="57150">
                <a:moveTo>
                  <a:pt x="65989" y="0"/>
                </a:moveTo>
                <a:lnTo>
                  <a:pt x="0" y="0"/>
                </a:lnTo>
                <a:lnTo>
                  <a:pt x="32994" y="57150"/>
                </a:lnTo>
                <a:lnTo>
                  <a:pt x="65989" y="0"/>
                </a:lnTo>
                <a:close/>
              </a:path>
            </a:pathLst>
          </a:custGeom>
          <a:solidFill>
            <a:srgbClr val="009A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6210530" y="6800735"/>
            <a:ext cx="66040" cy="57150"/>
          </a:xfrm>
          <a:custGeom>
            <a:avLst/>
            <a:gdLst/>
            <a:ahLst/>
            <a:cxnLst/>
            <a:rect l="l" t="t" r="r" b="b"/>
            <a:pathLst>
              <a:path w="66040" h="57150">
                <a:moveTo>
                  <a:pt x="32994" y="0"/>
                </a:moveTo>
                <a:lnTo>
                  <a:pt x="0" y="57150"/>
                </a:lnTo>
                <a:lnTo>
                  <a:pt x="65989" y="57150"/>
                </a:lnTo>
                <a:lnTo>
                  <a:pt x="32994" y="0"/>
                </a:lnTo>
                <a:close/>
              </a:path>
            </a:pathLst>
          </a:custGeom>
          <a:solidFill>
            <a:srgbClr val="009A34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8" name="object 3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13763" y="6891155"/>
            <a:ext cx="78460" cy="191897"/>
          </a:xfrm>
          <a:prstGeom prst="rect">
            <a:avLst/>
          </a:prstGeom>
        </p:spPr>
      </p:pic>
      <p:sp>
        <p:nvSpPr>
          <p:cNvPr id="39" name="object 39"/>
          <p:cNvSpPr/>
          <p:nvPr/>
        </p:nvSpPr>
        <p:spPr>
          <a:xfrm>
            <a:off x="791552" y="7018610"/>
            <a:ext cx="26034" cy="63500"/>
          </a:xfrm>
          <a:custGeom>
            <a:avLst/>
            <a:gdLst/>
            <a:ahLst/>
            <a:cxnLst/>
            <a:rect l="l" t="t" r="r" b="b"/>
            <a:pathLst>
              <a:path w="26035" h="63500">
                <a:moveTo>
                  <a:pt x="25615" y="0"/>
                </a:moveTo>
                <a:lnTo>
                  <a:pt x="0" y="0"/>
                </a:lnTo>
                <a:lnTo>
                  <a:pt x="0" y="63423"/>
                </a:lnTo>
                <a:lnTo>
                  <a:pt x="25615" y="63423"/>
                </a:lnTo>
                <a:lnTo>
                  <a:pt x="25615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0" name="object 40"/>
          <p:cNvGrpSpPr/>
          <p:nvPr/>
        </p:nvGrpSpPr>
        <p:grpSpPr>
          <a:xfrm>
            <a:off x="721424" y="6891146"/>
            <a:ext cx="1900555" cy="192405"/>
            <a:chOff x="2235898" y="8406414"/>
            <a:chExt cx="1900555" cy="192405"/>
          </a:xfrm>
        </p:grpSpPr>
        <p:sp>
          <p:nvSpPr>
            <p:cNvPr id="41" name="object 41"/>
            <p:cNvSpPr/>
            <p:nvPr/>
          </p:nvSpPr>
          <p:spPr>
            <a:xfrm>
              <a:off x="2235898" y="8407437"/>
              <a:ext cx="167640" cy="137795"/>
            </a:xfrm>
            <a:custGeom>
              <a:avLst/>
              <a:gdLst/>
              <a:ahLst/>
              <a:cxnLst/>
              <a:rect l="l" t="t" r="r" b="b"/>
              <a:pathLst>
                <a:path w="167639" h="137795">
                  <a:moveTo>
                    <a:pt x="95732" y="58940"/>
                  </a:moveTo>
                  <a:lnTo>
                    <a:pt x="70129" y="58940"/>
                  </a:lnTo>
                  <a:lnTo>
                    <a:pt x="70129" y="102641"/>
                  </a:lnTo>
                  <a:lnTo>
                    <a:pt x="95732" y="102641"/>
                  </a:lnTo>
                  <a:lnTo>
                    <a:pt x="95732" y="58940"/>
                  </a:lnTo>
                  <a:close/>
                </a:path>
                <a:path w="167639" h="137795">
                  <a:moveTo>
                    <a:pt x="167093" y="126441"/>
                  </a:moveTo>
                  <a:lnTo>
                    <a:pt x="141681" y="126441"/>
                  </a:lnTo>
                  <a:lnTo>
                    <a:pt x="141681" y="136613"/>
                  </a:lnTo>
                  <a:lnTo>
                    <a:pt x="167093" y="136613"/>
                  </a:lnTo>
                  <a:lnTo>
                    <a:pt x="167093" y="126441"/>
                  </a:lnTo>
                  <a:close/>
                </a:path>
                <a:path w="167639" h="137795">
                  <a:moveTo>
                    <a:pt x="167093" y="58940"/>
                  </a:moveTo>
                  <a:lnTo>
                    <a:pt x="141681" y="58940"/>
                  </a:lnTo>
                  <a:lnTo>
                    <a:pt x="141681" y="102641"/>
                  </a:lnTo>
                  <a:lnTo>
                    <a:pt x="167093" y="102641"/>
                  </a:lnTo>
                  <a:lnTo>
                    <a:pt x="167093" y="58940"/>
                  </a:lnTo>
                  <a:close/>
                </a:path>
                <a:path w="167639" h="137795">
                  <a:moveTo>
                    <a:pt x="167093" y="34556"/>
                  </a:moveTo>
                  <a:lnTo>
                    <a:pt x="95745" y="34556"/>
                  </a:lnTo>
                  <a:lnTo>
                    <a:pt x="95745" y="0"/>
                  </a:lnTo>
                  <a:lnTo>
                    <a:pt x="70129" y="0"/>
                  </a:lnTo>
                  <a:lnTo>
                    <a:pt x="70129" y="34556"/>
                  </a:lnTo>
                  <a:lnTo>
                    <a:pt x="0" y="34556"/>
                  </a:lnTo>
                  <a:lnTo>
                    <a:pt x="0" y="58686"/>
                  </a:lnTo>
                  <a:lnTo>
                    <a:pt x="0" y="103136"/>
                  </a:lnTo>
                  <a:lnTo>
                    <a:pt x="0" y="125996"/>
                  </a:lnTo>
                  <a:lnTo>
                    <a:pt x="0" y="137426"/>
                  </a:lnTo>
                  <a:lnTo>
                    <a:pt x="24396" y="137426"/>
                  </a:lnTo>
                  <a:lnTo>
                    <a:pt x="24396" y="125996"/>
                  </a:lnTo>
                  <a:lnTo>
                    <a:pt x="167093" y="125996"/>
                  </a:lnTo>
                  <a:lnTo>
                    <a:pt x="167093" y="103136"/>
                  </a:lnTo>
                  <a:lnTo>
                    <a:pt x="24384" y="103136"/>
                  </a:lnTo>
                  <a:lnTo>
                    <a:pt x="24384" y="58686"/>
                  </a:lnTo>
                  <a:lnTo>
                    <a:pt x="167093" y="58686"/>
                  </a:lnTo>
                  <a:lnTo>
                    <a:pt x="167093" y="34556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2" name="object 4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441663" y="8421462"/>
              <a:ext cx="163917" cy="166903"/>
            </a:xfrm>
            <a:prstGeom prst="rect">
              <a:avLst/>
            </a:prstGeom>
          </p:spPr>
        </p:pic>
        <p:pic>
          <p:nvPicPr>
            <p:cNvPr id="43" name="object 4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29082" y="8407431"/>
              <a:ext cx="191693" cy="188849"/>
            </a:xfrm>
            <a:prstGeom prst="rect">
              <a:avLst/>
            </a:prstGeom>
          </p:spPr>
        </p:pic>
        <p:pic>
          <p:nvPicPr>
            <p:cNvPr id="44" name="object 4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856881" y="8413531"/>
              <a:ext cx="146977" cy="178892"/>
            </a:xfrm>
            <a:prstGeom prst="rect">
              <a:avLst/>
            </a:prstGeom>
          </p:spPr>
        </p:pic>
        <p:pic>
          <p:nvPicPr>
            <p:cNvPr id="45" name="object 4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035491" y="8412108"/>
              <a:ext cx="192664" cy="183159"/>
            </a:xfrm>
            <a:prstGeom prst="rect">
              <a:avLst/>
            </a:prstGeom>
          </p:spPr>
        </p:pic>
        <p:pic>
          <p:nvPicPr>
            <p:cNvPr id="46" name="object 4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266729" y="8415164"/>
              <a:ext cx="145148" cy="176860"/>
            </a:xfrm>
            <a:prstGeom prst="rect">
              <a:avLst/>
            </a:prstGeom>
          </p:spPr>
        </p:pic>
        <p:pic>
          <p:nvPicPr>
            <p:cNvPr id="47" name="object 4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445139" y="8414752"/>
              <a:ext cx="189864" cy="175234"/>
            </a:xfrm>
            <a:prstGeom prst="rect">
              <a:avLst/>
            </a:prstGeom>
          </p:spPr>
        </p:pic>
        <p:pic>
          <p:nvPicPr>
            <p:cNvPr id="48" name="object 4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657886" y="8421660"/>
              <a:ext cx="160591" cy="169748"/>
            </a:xfrm>
            <a:prstGeom prst="rect">
              <a:avLst/>
            </a:prstGeom>
          </p:spPr>
        </p:pic>
        <p:pic>
          <p:nvPicPr>
            <p:cNvPr id="49" name="object 49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853776" y="8419020"/>
              <a:ext cx="182956" cy="178282"/>
            </a:xfrm>
            <a:prstGeom prst="rect">
              <a:avLst/>
            </a:prstGeom>
          </p:spPr>
        </p:pic>
        <p:pic>
          <p:nvPicPr>
            <p:cNvPr id="50" name="object 50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057373" y="8406414"/>
              <a:ext cx="78473" cy="191909"/>
            </a:xfrm>
            <a:prstGeom prst="rect">
              <a:avLst/>
            </a:prstGeom>
          </p:spPr>
        </p:pic>
      </p:grpSp>
      <p:pic>
        <p:nvPicPr>
          <p:cNvPr id="51" name="object 51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9357524" y="7376738"/>
            <a:ext cx="1440002" cy="720001"/>
          </a:xfrm>
          <a:prstGeom prst="rect">
            <a:avLst/>
          </a:prstGeom>
        </p:spPr>
      </p:pic>
      <p:pic>
        <p:nvPicPr>
          <p:cNvPr id="52" name="object 52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-218476" y="-1515265"/>
            <a:ext cx="900000" cy="540000"/>
          </a:xfrm>
          <a:prstGeom prst="rect">
            <a:avLst/>
          </a:prstGeom>
        </p:spPr>
      </p:pic>
      <p:pic>
        <p:nvPicPr>
          <p:cNvPr id="53" name="object 53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1025342" y="-1493460"/>
            <a:ext cx="215442" cy="216458"/>
          </a:xfrm>
          <a:prstGeom prst="rect">
            <a:avLst/>
          </a:prstGeom>
        </p:spPr>
      </p:pic>
      <p:pic>
        <p:nvPicPr>
          <p:cNvPr id="54" name="object 54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1292806" y="-1486610"/>
            <a:ext cx="196380" cy="209600"/>
          </a:xfrm>
          <a:prstGeom prst="rect">
            <a:avLst/>
          </a:prstGeom>
        </p:spPr>
      </p:pic>
      <p:pic>
        <p:nvPicPr>
          <p:cNvPr id="55" name="object 55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1534355" y="-1492949"/>
            <a:ext cx="215442" cy="213906"/>
          </a:xfrm>
          <a:prstGeom prst="rect">
            <a:avLst/>
          </a:prstGeom>
        </p:spPr>
      </p:pic>
      <p:grpSp>
        <p:nvGrpSpPr>
          <p:cNvPr id="56" name="object 56"/>
          <p:cNvGrpSpPr/>
          <p:nvPr/>
        </p:nvGrpSpPr>
        <p:grpSpPr>
          <a:xfrm>
            <a:off x="1834592" y="-1479994"/>
            <a:ext cx="603885" cy="227965"/>
            <a:chOff x="3349066" y="35275"/>
            <a:chExt cx="603885" cy="227965"/>
          </a:xfrm>
        </p:grpSpPr>
        <p:sp>
          <p:nvSpPr>
            <p:cNvPr id="57" name="object 57"/>
            <p:cNvSpPr/>
            <p:nvPr/>
          </p:nvSpPr>
          <p:spPr>
            <a:xfrm>
              <a:off x="3349066" y="241058"/>
              <a:ext cx="137795" cy="22225"/>
            </a:xfrm>
            <a:custGeom>
              <a:avLst/>
              <a:gdLst/>
              <a:ahLst/>
              <a:cxnLst/>
              <a:rect l="l" t="t" r="r" b="b"/>
              <a:pathLst>
                <a:path w="137795" h="22225">
                  <a:moveTo>
                    <a:pt x="137185" y="0"/>
                  </a:moveTo>
                  <a:lnTo>
                    <a:pt x="0" y="0"/>
                  </a:lnTo>
                  <a:lnTo>
                    <a:pt x="0" y="21856"/>
                  </a:lnTo>
                  <a:lnTo>
                    <a:pt x="137185" y="21856"/>
                  </a:lnTo>
                  <a:lnTo>
                    <a:pt x="137185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8" name="object 58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3512634" y="35275"/>
              <a:ext cx="440202" cy="227639"/>
            </a:xfrm>
            <a:prstGeom prst="rect">
              <a:avLst/>
            </a:prstGeom>
          </p:spPr>
        </p:pic>
      </p:grpSp>
      <p:sp>
        <p:nvSpPr>
          <p:cNvPr id="59" name="object 59"/>
          <p:cNvSpPr/>
          <p:nvPr/>
        </p:nvSpPr>
        <p:spPr>
          <a:xfrm>
            <a:off x="2553399" y="-1401490"/>
            <a:ext cx="155575" cy="31115"/>
          </a:xfrm>
          <a:custGeom>
            <a:avLst/>
            <a:gdLst/>
            <a:ahLst/>
            <a:cxnLst/>
            <a:rect l="l" t="t" r="r" b="b"/>
            <a:pathLst>
              <a:path w="155575" h="31114">
                <a:moveTo>
                  <a:pt x="154978" y="0"/>
                </a:moveTo>
                <a:lnTo>
                  <a:pt x="0" y="0"/>
                </a:lnTo>
                <a:lnTo>
                  <a:pt x="0" y="30733"/>
                </a:lnTo>
                <a:lnTo>
                  <a:pt x="154978" y="30733"/>
                </a:lnTo>
                <a:lnTo>
                  <a:pt x="154978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2535872" y="-1482529"/>
            <a:ext cx="193040" cy="30480"/>
          </a:xfrm>
          <a:custGeom>
            <a:avLst/>
            <a:gdLst/>
            <a:ahLst/>
            <a:cxnLst/>
            <a:rect l="l" t="t" r="r" b="b"/>
            <a:pathLst>
              <a:path w="193039" h="30480">
                <a:moveTo>
                  <a:pt x="192582" y="0"/>
                </a:moveTo>
                <a:lnTo>
                  <a:pt x="0" y="0"/>
                </a:lnTo>
                <a:lnTo>
                  <a:pt x="0" y="30479"/>
                </a:lnTo>
                <a:lnTo>
                  <a:pt x="192582" y="30479"/>
                </a:lnTo>
                <a:lnTo>
                  <a:pt x="192582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1" name="object 61"/>
          <p:cNvGrpSpPr/>
          <p:nvPr/>
        </p:nvGrpSpPr>
        <p:grpSpPr>
          <a:xfrm>
            <a:off x="2521649" y="-1506919"/>
            <a:ext cx="737235" cy="237490"/>
            <a:chOff x="4036123" y="8350"/>
            <a:chExt cx="737235" cy="237490"/>
          </a:xfrm>
        </p:grpSpPr>
        <p:sp>
          <p:nvSpPr>
            <p:cNvPr id="62" name="object 62"/>
            <p:cNvSpPr/>
            <p:nvPr/>
          </p:nvSpPr>
          <p:spPr>
            <a:xfrm>
              <a:off x="4036123" y="199402"/>
              <a:ext cx="220979" cy="31115"/>
            </a:xfrm>
            <a:custGeom>
              <a:avLst/>
              <a:gdLst/>
              <a:ahLst/>
              <a:cxnLst/>
              <a:rect l="l" t="t" r="r" b="b"/>
              <a:pathLst>
                <a:path w="220979" h="31114">
                  <a:moveTo>
                    <a:pt x="220522" y="0"/>
                  </a:moveTo>
                  <a:lnTo>
                    <a:pt x="0" y="0"/>
                  </a:lnTo>
                  <a:lnTo>
                    <a:pt x="0" y="30988"/>
                  </a:lnTo>
                  <a:lnTo>
                    <a:pt x="220522" y="30988"/>
                  </a:lnTo>
                  <a:lnTo>
                    <a:pt x="220522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3" name="object 63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4279960" y="8350"/>
              <a:ext cx="492814" cy="237039"/>
            </a:xfrm>
            <a:prstGeom prst="rect">
              <a:avLst/>
            </a:prstGeom>
          </p:spPr>
        </p:pic>
      </p:grpSp>
      <p:sp>
        <p:nvSpPr>
          <p:cNvPr id="64" name="object 64"/>
          <p:cNvSpPr/>
          <p:nvPr/>
        </p:nvSpPr>
        <p:spPr>
          <a:xfrm>
            <a:off x="3334195" y="-1274211"/>
            <a:ext cx="137795" cy="22225"/>
          </a:xfrm>
          <a:custGeom>
            <a:avLst/>
            <a:gdLst/>
            <a:ahLst/>
            <a:cxnLst/>
            <a:rect l="l" t="t" r="r" b="b"/>
            <a:pathLst>
              <a:path w="137795" h="22225">
                <a:moveTo>
                  <a:pt x="137185" y="0"/>
                </a:moveTo>
                <a:lnTo>
                  <a:pt x="0" y="0"/>
                </a:lnTo>
                <a:lnTo>
                  <a:pt x="0" y="21856"/>
                </a:lnTo>
                <a:lnTo>
                  <a:pt x="137185" y="21856"/>
                </a:lnTo>
                <a:lnTo>
                  <a:pt x="137185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5" name="object 65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3544252" y="-1506913"/>
            <a:ext cx="242874" cy="238048"/>
          </a:xfrm>
          <a:prstGeom prst="rect">
            <a:avLst/>
          </a:prstGeom>
        </p:spPr>
      </p:pic>
      <p:sp>
        <p:nvSpPr>
          <p:cNvPr id="66" name="object 66"/>
          <p:cNvSpPr/>
          <p:nvPr/>
        </p:nvSpPr>
        <p:spPr>
          <a:xfrm>
            <a:off x="3859213" y="-1274211"/>
            <a:ext cx="137795" cy="22225"/>
          </a:xfrm>
          <a:custGeom>
            <a:avLst/>
            <a:gdLst/>
            <a:ahLst/>
            <a:cxnLst/>
            <a:rect l="l" t="t" r="r" b="b"/>
            <a:pathLst>
              <a:path w="137795" h="22225">
                <a:moveTo>
                  <a:pt x="137185" y="0"/>
                </a:moveTo>
                <a:lnTo>
                  <a:pt x="0" y="0"/>
                </a:lnTo>
                <a:lnTo>
                  <a:pt x="0" y="21856"/>
                </a:lnTo>
                <a:lnTo>
                  <a:pt x="137185" y="21856"/>
                </a:lnTo>
                <a:lnTo>
                  <a:pt x="137185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7" name="object 67"/>
          <p:cNvGrpSpPr/>
          <p:nvPr/>
        </p:nvGrpSpPr>
        <p:grpSpPr>
          <a:xfrm>
            <a:off x="4068753" y="-1507689"/>
            <a:ext cx="490855" cy="238760"/>
            <a:chOff x="5583227" y="7580"/>
            <a:chExt cx="490855" cy="238760"/>
          </a:xfrm>
        </p:grpSpPr>
        <p:pic>
          <p:nvPicPr>
            <p:cNvPr id="68" name="object 68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5844857" y="22821"/>
              <a:ext cx="228638" cy="222808"/>
            </a:xfrm>
            <a:prstGeom prst="rect">
              <a:avLst/>
            </a:prstGeom>
          </p:spPr>
        </p:pic>
        <p:pic>
          <p:nvPicPr>
            <p:cNvPr id="69" name="object 69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5583227" y="7580"/>
              <a:ext cx="241363" cy="238315"/>
            </a:xfrm>
            <a:prstGeom prst="rect">
              <a:avLst/>
            </a:prstGeom>
          </p:spPr>
        </p:pic>
      </p:grpSp>
      <p:sp>
        <p:nvSpPr>
          <p:cNvPr id="70" name="object 70"/>
          <p:cNvSpPr/>
          <p:nvPr/>
        </p:nvSpPr>
        <p:spPr>
          <a:xfrm>
            <a:off x="4638231" y="-1274211"/>
            <a:ext cx="137795" cy="22225"/>
          </a:xfrm>
          <a:custGeom>
            <a:avLst/>
            <a:gdLst/>
            <a:ahLst/>
            <a:cxnLst/>
            <a:rect l="l" t="t" r="r" b="b"/>
            <a:pathLst>
              <a:path w="137795" h="22225">
                <a:moveTo>
                  <a:pt x="137185" y="0"/>
                </a:moveTo>
                <a:lnTo>
                  <a:pt x="0" y="0"/>
                </a:lnTo>
                <a:lnTo>
                  <a:pt x="0" y="21856"/>
                </a:lnTo>
                <a:lnTo>
                  <a:pt x="137185" y="21856"/>
                </a:lnTo>
                <a:lnTo>
                  <a:pt x="137185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4847259" y="-1506914"/>
            <a:ext cx="995680" cy="237490"/>
          </a:xfrm>
          <a:custGeom>
            <a:avLst/>
            <a:gdLst/>
            <a:ahLst/>
            <a:cxnLst/>
            <a:rect l="l" t="t" r="r" b="b"/>
            <a:pathLst>
              <a:path w="995679" h="237490">
                <a:moveTo>
                  <a:pt x="242874" y="209588"/>
                </a:moveTo>
                <a:lnTo>
                  <a:pt x="225005" y="203276"/>
                </a:lnTo>
                <a:lnTo>
                  <a:pt x="209080" y="195046"/>
                </a:lnTo>
                <a:lnTo>
                  <a:pt x="195072" y="185013"/>
                </a:lnTo>
                <a:lnTo>
                  <a:pt x="182930" y="173253"/>
                </a:lnTo>
                <a:lnTo>
                  <a:pt x="195211" y="166408"/>
                </a:lnTo>
                <a:lnTo>
                  <a:pt x="208102" y="158648"/>
                </a:lnTo>
                <a:lnTo>
                  <a:pt x="221043" y="150329"/>
                </a:lnTo>
                <a:lnTo>
                  <a:pt x="233476" y="141757"/>
                </a:lnTo>
                <a:lnTo>
                  <a:pt x="208330" y="122961"/>
                </a:lnTo>
                <a:lnTo>
                  <a:pt x="199694" y="130479"/>
                </a:lnTo>
                <a:lnTo>
                  <a:pt x="189801" y="138303"/>
                </a:lnTo>
                <a:lnTo>
                  <a:pt x="179197" y="146075"/>
                </a:lnTo>
                <a:lnTo>
                  <a:pt x="168440" y="153441"/>
                </a:lnTo>
                <a:lnTo>
                  <a:pt x="163944" y="145478"/>
                </a:lnTo>
                <a:lnTo>
                  <a:pt x="159956" y="137185"/>
                </a:lnTo>
                <a:lnTo>
                  <a:pt x="156400" y="128511"/>
                </a:lnTo>
                <a:lnTo>
                  <a:pt x="153200" y="119392"/>
                </a:lnTo>
                <a:lnTo>
                  <a:pt x="233984" y="119392"/>
                </a:lnTo>
                <a:lnTo>
                  <a:pt x="233984" y="93738"/>
                </a:lnTo>
                <a:lnTo>
                  <a:pt x="136423" y="93738"/>
                </a:lnTo>
                <a:lnTo>
                  <a:pt x="136423" y="79514"/>
                </a:lnTo>
                <a:lnTo>
                  <a:pt x="215950" y="79514"/>
                </a:lnTo>
                <a:lnTo>
                  <a:pt x="215950" y="55372"/>
                </a:lnTo>
                <a:lnTo>
                  <a:pt x="136423" y="55372"/>
                </a:lnTo>
                <a:lnTo>
                  <a:pt x="136423" y="42430"/>
                </a:lnTo>
                <a:lnTo>
                  <a:pt x="225856" y="42430"/>
                </a:lnTo>
                <a:lnTo>
                  <a:pt x="225856" y="16764"/>
                </a:lnTo>
                <a:lnTo>
                  <a:pt x="136423" y="16764"/>
                </a:lnTo>
                <a:lnTo>
                  <a:pt x="136423" y="0"/>
                </a:lnTo>
                <a:lnTo>
                  <a:pt x="106197" y="0"/>
                </a:lnTo>
                <a:lnTo>
                  <a:pt x="106197" y="16764"/>
                </a:lnTo>
                <a:lnTo>
                  <a:pt x="18808" y="16764"/>
                </a:lnTo>
                <a:lnTo>
                  <a:pt x="18808" y="42430"/>
                </a:lnTo>
                <a:lnTo>
                  <a:pt x="106197" y="42430"/>
                </a:lnTo>
                <a:lnTo>
                  <a:pt x="106197" y="55372"/>
                </a:lnTo>
                <a:lnTo>
                  <a:pt x="30746" y="55372"/>
                </a:lnTo>
                <a:lnTo>
                  <a:pt x="30746" y="79514"/>
                </a:lnTo>
                <a:lnTo>
                  <a:pt x="106197" y="79514"/>
                </a:lnTo>
                <a:lnTo>
                  <a:pt x="106197" y="93738"/>
                </a:lnTo>
                <a:lnTo>
                  <a:pt x="9398" y="93738"/>
                </a:lnTo>
                <a:lnTo>
                  <a:pt x="9398" y="119392"/>
                </a:lnTo>
                <a:lnTo>
                  <a:pt x="86626" y="119392"/>
                </a:lnTo>
                <a:lnTo>
                  <a:pt x="67271" y="131330"/>
                </a:lnTo>
                <a:lnTo>
                  <a:pt x="45694" y="142074"/>
                </a:lnTo>
                <a:lnTo>
                  <a:pt x="22936" y="151193"/>
                </a:lnTo>
                <a:lnTo>
                  <a:pt x="0" y="158267"/>
                </a:lnTo>
                <a:lnTo>
                  <a:pt x="5080" y="163690"/>
                </a:lnTo>
                <a:lnTo>
                  <a:pt x="10414" y="170180"/>
                </a:lnTo>
                <a:lnTo>
                  <a:pt x="15367" y="176822"/>
                </a:lnTo>
                <a:lnTo>
                  <a:pt x="19316" y="182664"/>
                </a:lnTo>
                <a:lnTo>
                  <a:pt x="29819" y="179184"/>
                </a:lnTo>
                <a:lnTo>
                  <a:pt x="40386" y="175234"/>
                </a:lnTo>
                <a:lnTo>
                  <a:pt x="50952" y="170802"/>
                </a:lnTo>
                <a:lnTo>
                  <a:pt x="61480" y="165887"/>
                </a:lnTo>
                <a:lnTo>
                  <a:pt x="61480" y="202222"/>
                </a:lnTo>
                <a:lnTo>
                  <a:pt x="26924" y="208826"/>
                </a:lnTo>
                <a:lnTo>
                  <a:pt x="35814" y="236766"/>
                </a:lnTo>
                <a:lnTo>
                  <a:pt x="119672" y="218554"/>
                </a:lnTo>
                <a:lnTo>
                  <a:pt x="149898" y="211620"/>
                </a:lnTo>
                <a:lnTo>
                  <a:pt x="147091" y="184188"/>
                </a:lnTo>
                <a:lnTo>
                  <a:pt x="91719" y="196126"/>
                </a:lnTo>
                <a:lnTo>
                  <a:pt x="91719" y="148882"/>
                </a:lnTo>
                <a:lnTo>
                  <a:pt x="100698" y="142836"/>
                </a:lnTo>
                <a:lnTo>
                  <a:pt x="109308" y="136525"/>
                </a:lnTo>
                <a:lnTo>
                  <a:pt x="117436" y="129971"/>
                </a:lnTo>
                <a:lnTo>
                  <a:pt x="124993" y="123215"/>
                </a:lnTo>
                <a:lnTo>
                  <a:pt x="139890" y="162140"/>
                </a:lnTo>
                <a:lnTo>
                  <a:pt x="160337" y="194157"/>
                </a:lnTo>
                <a:lnTo>
                  <a:pt x="187693" y="219036"/>
                </a:lnTo>
                <a:lnTo>
                  <a:pt x="223316" y="236524"/>
                </a:lnTo>
                <a:lnTo>
                  <a:pt x="227266" y="229679"/>
                </a:lnTo>
                <a:lnTo>
                  <a:pt x="232232" y="222300"/>
                </a:lnTo>
                <a:lnTo>
                  <a:pt x="237629" y="215303"/>
                </a:lnTo>
                <a:lnTo>
                  <a:pt x="242874" y="209588"/>
                </a:lnTo>
                <a:close/>
              </a:path>
              <a:path w="995679" h="237490">
                <a:moveTo>
                  <a:pt x="292112" y="152425"/>
                </a:moveTo>
                <a:lnTo>
                  <a:pt x="266954" y="148107"/>
                </a:lnTo>
                <a:lnTo>
                  <a:pt x="265074" y="164249"/>
                </a:lnTo>
                <a:lnTo>
                  <a:pt x="262445" y="179666"/>
                </a:lnTo>
                <a:lnTo>
                  <a:pt x="262382" y="180060"/>
                </a:lnTo>
                <a:lnTo>
                  <a:pt x="258737" y="194652"/>
                </a:lnTo>
                <a:lnTo>
                  <a:pt x="254101" y="206794"/>
                </a:lnTo>
                <a:lnTo>
                  <a:pt x="254000" y="207048"/>
                </a:lnTo>
                <a:lnTo>
                  <a:pt x="259537" y="209257"/>
                </a:lnTo>
                <a:lnTo>
                  <a:pt x="265912" y="212166"/>
                </a:lnTo>
                <a:lnTo>
                  <a:pt x="272046" y="215303"/>
                </a:lnTo>
                <a:lnTo>
                  <a:pt x="276860" y="218224"/>
                </a:lnTo>
                <a:lnTo>
                  <a:pt x="281978" y="204508"/>
                </a:lnTo>
                <a:lnTo>
                  <a:pt x="286296" y="188277"/>
                </a:lnTo>
                <a:lnTo>
                  <a:pt x="289687" y="170599"/>
                </a:lnTo>
                <a:lnTo>
                  <a:pt x="292112" y="152425"/>
                </a:lnTo>
                <a:close/>
              </a:path>
              <a:path w="995679" h="237490">
                <a:moveTo>
                  <a:pt x="362483" y="191287"/>
                </a:moveTo>
                <a:lnTo>
                  <a:pt x="359879" y="181203"/>
                </a:lnTo>
                <a:lnTo>
                  <a:pt x="356184" y="169862"/>
                </a:lnTo>
                <a:lnTo>
                  <a:pt x="351828" y="158178"/>
                </a:lnTo>
                <a:lnTo>
                  <a:pt x="347230" y="147091"/>
                </a:lnTo>
                <a:lnTo>
                  <a:pt x="324624" y="154457"/>
                </a:lnTo>
                <a:lnTo>
                  <a:pt x="328993" y="165963"/>
                </a:lnTo>
                <a:lnTo>
                  <a:pt x="333044" y="178054"/>
                </a:lnTo>
                <a:lnTo>
                  <a:pt x="336384" y="189725"/>
                </a:lnTo>
                <a:lnTo>
                  <a:pt x="338594" y="199936"/>
                </a:lnTo>
                <a:lnTo>
                  <a:pt x="362483" y="191287"/>
                </a:lnTo>
                <a:close/>
              </a:path>
              <a:path w="995679" h="237490">
                <a:moveTo>
                  <a:pt x="366547" y="134124"/>
                </a:moveTo>
                <a:lnTo>
                  <a:pt x="356743" y="107975"/>
                </a:lnTo>
                <a:lnTo>
                  <a:pt x="349783" y="94373"/>
                </a:lnTo>
                <a:lnTo>
                  <a:pt x="341896" y="81026"/>
                </a:lnTo>
                <a:lnTo>
                  <a:pt x="320560" y="90436"/>
                </a:lnTo>
                <a:lnTo>
                  <a:pt x="323354" y="95262"/>
                </a:lnTo>
                <a:lnTo>
                  <a:pt x="326402" y="100609"/>
                </a:lnTo>
                <a:lnTo>
                  <a:pt x="328942" y="106184"/>
                </a:lnTo>
                <a:lnTo>
                  <a:pt x="304304" y="107975"/>
                </a:lnTo>
                <a:lnTo>
                  <a:pt x="316280" y="92189"/>
                </a:lnTo>
                <a:lnTo>
                  <a:pt x="328307" y="75450"/>
                </a:lnTo>
                <a:lnTo>
                  <a:pt x="330581" y="72136"/>
                </a:lnTo>
                <a:lnTo>
                  <a:pt x="339953" y="58521"/>
                </a:lnTo>
                <a:lnTo>
                  <a:pt x="350786" y="42164"/>
                </a:lnTo>
                <a:lnTo>
                  <a:pt x="326148" y="30226"/>
                </a:lnTo>
                <a:lnTo>
                  <a:pt x="321170" y="40106"/>
                </a:lnTo>
                <a:lnTo>
                  <a:pt x="315480" y="50520"/>
                </a:lnTo>
                <a:lnTo>
                  <a:pt x="309219" y="61277"/>
                </a:lnTo>
                <a:lnTo>
                  <a:pt x="302514" y="72136"/>
                </a:lnTo>
                <a:lnTo>
                  <a:pt x="299986" y="68846"/>
                </a:lnTo>
                <a:lnTo>
                  <a:pt x="296672" y="65036"/>
                </a:lnTo>
                <a:lnTo>
                  <a:pt x="293179" y="61277"/>
                </a:lnTo>
                <a:lnTo>
                  <a:pt x="293916" y="59944"/>
                </a:lnTo>
                <a:lnTo>
                  <a:pt x="300151" y="49771"/>
                </a:lnTo>
                <a:lnTo>
                  <a:pt x="303187" y="44488"/>
                </a:lnTo>
                <a:lnTo>
                  <a:pt x="307594" y="36766"/>
                </a:lnTo>
                <a:lnTo>
                  <a:pt x="314985" y="23202"/>
                </a:lnTo>
                <a:lnTo>
                  <a:pt x="322084" y="9639"/>
                </a:lnTo>
                <a:lnTo>
                  <a:pt x="295402" y="0"/>
                </a:lnTo>
                <a:lnTo>
                  <a:pt x="291642" y="10553"/>
                </a:lnTo>
                <a:lnTo>
                  <a:pt x="287020" y="21945"/>
                </a:lnTo>
                <a:lnTo>
                  <a:pt x="281825" y="33477"/>
                </a:lnTo>
                <a:lnTo>
                  <a:pt x="276339" y="44475"/>
                </a:lnTo>
                <a:lnTo>
                  <a:pt x="274320" y="42672"/>
                </a:lnTo>
                <a:lnTo>
                  <a:pt x="272542" y="40894"/>
                </a:lnTo>
                <a:lnTo>
                  <a:pt x="270497" y="39370"/>
                </a:lnTo>
                <a:lnTo>
                  <a:pt x="256273" y="59944"/>
                </a:lnTo>
                <a:lnTo>
                  <a:pt x="264782" y="68275"/>
                </a:lnTo>
                <a:lnTo>
                  <a:pt x="273088" y="77228"/>
                </a:lnTo>
                <a:lnTo>
                  <a:pt x="280758" y="86461"/>
                </a:lnTo>
                <a:lnTo>
                  <a:pt x="287020" y="95262"/>
                </a:lnTo>
                <a:lnTo>
                  <a:pt x="283464" y="100342"/>
                </a:lnTo>
                <a:lnTo>
                  <a:pt x="279654" y="105422"/>
                </a:lnTo>
                <a:lnTo>
                  <a:pt x="276098" y="109994"/>
                </a:lnTo>
                <a:lnTo>
                  <a:pt x="261607" y="111010"/>
                </a:lnTo>
                <a:lnTo>
                  <a:pt x="255524" y="111264"/>
                </a:lnTo>
                <a:lnTo>
                  <a:pt x="259842" y="137680"/>
                </a:lnTo>
                <a:lnTo>
                  <a:pt x="286562" y="134975"/>
                </a:lnTo>
                <a:lnTo>
                  <a:pt x="296164" y="133883"/>
                </a:lnTo>
                <a:lnTo>
                  <a:pt x="296164" y="237032"/>
                </a:lnTo>
                <a:lnTo>
                  <a:pt x="323100" y="237032"/>
                </a:lnTo>
                <a:lnTo>
                  <a:pt x="323100" y="133883"/>
                </a:lnTo>
                <a:lnTo>
                  <a:pt x="323100" y="130822"/>
                </a:lnTo>
                <a:lnTo>
                  <a:pt x="338848" y="129057"/>
                </a:lnTo>
                <a:lnTo>
                  <a:pt x="341160" y="134975"/>
                </a:lnTo>
                <a:lnTo>
                  <a:pt x="342658" y="140233"/>
                </a:lnTo>
                <a:lnTo>
                  <a:pt x="343674" y="144805"/>
                </a:lnTo>
                <a:lnTo>
                  <a:pt x="366547" y="134124"/>
                </a:lnTo>
                <a:close/>
              </a:path>
              <a:path w="995679" h="237490">
                <a:moveTo>
                  <a:pt x="499287" y="190385"/>
                </a:moveTo>
                <a:lnTo>
                  <a:pt x="493915" y="186537"/>
                </a:lnTo>
                <a:lnTo>
                  <a:pt x="487946" y="181838"/>
                </a:lnTo>
                <a:lnTo>
                  <a:pt x="482117" y="176847"/>
                </a:lnTo>
                <a:lnTo>
                  <a:pt x="477316" y="172237"/>
                </a:lnTo>
                <a:lnTo>
                  <a:pt x="476504" y="186372"/>
                </a:lnTo>
                <a:lnTo>
                  <a:pt x="475297" y="196634"/>
                </a:lnTo>
                <a:lnTo>
                  <a:pt x="475195" y="197256"/>
                </a:lnTo>
                <a:lnTo>
                  <a:pt x="473557" y="203581"/>
                </a:lnTo>
                <a:lnTo>
                  <a:pt x="471474" y="205270"/>
                </a:lnTo>
                <a:lnTo>
                  <a:pt x="465201" y="197256"/>
                </a:lnTo>
                <a:lnTo>
                  <a:pt x="456895" y="154457"/>
                </a:lnTo>
                <a:lnTo>
                  <a:pt x="454444" y="122440"/>
                </a:lnTo>
                <a:lnTo>
                  <a:pt x="495096" y="122440"/>
                </a:lnTo>
                <a:lnTo>
                  <a:pt x="495096" y="93992"/>
                </a:lnTo>
                <a:lnTo>
                  <a:pt x="453174" y="93992"/>
                </a:lnTo>
                <a:lnTo>
                  <a:pt x="453097" y="90436"/>
                </a:lnTo>
                <a:lnTo>
                  <a:pt x="452996" y="86461"/>
                </a:lnTo>
                <a:lnTo>
                  <a:pt x="452437" y="41402"/>
                </a:lnTo>
                <a:lnTo>
                  <a:pt x="452412" y="34544"/>
                </a:lnTo>
                <a:lnTo>
                  <a:pt x="461975" y="31826"/>
                </a:lnTo>
                <a:lnTo>
                  <a:pt x="471208" y="28994"/>
                </a:lnTo>
                <a:lnTo>
                  <a:pt x="480060" y="26009"/>
                </a:lnTo>
                <a:lnTo>
                  <a:pt x="486410" y="23622"/>
                </a:lnTo>
                <a:lnTo>
                  <a:pt x="488480" y="22847"/>
                </a:lnTo>
                <a:lnTo>
                  <a:pt x="464858" y="0"/>
                </a:lnTo>
                <a:lnTo>
                  <a:pt x="447738" y="6731"/>
                </a:lnTo>
                <a:lnTo>
                  <a:pt x="427355" y="13055"/>
                </a:lnTo>
                <a:lnTo>
                  <a:pt x="425221" y="13601"/>
                </a:lnTo>
                <a:lnTo>
                  <a:pt x="425221" y="93992"/>
                </a:lnTo>
                <a:lnTo>
                  <a:pt x="395503" y="93992"/>
                </a:lnTo>
                <a:lnTo>
                  <a:pt x="395503" y="46990"/>
                </a:lnTo>
                <a:lnTo>
                  <a:pt x="402450" y="45796"/>
                </a:lnTo>
                <a:lnTo>
                  <a:pt x="409511" y="44488"/>
                </a:lnTo>
                <a:lnTo>
                  <a:pt x="416623" y="43027"/>
                </a:lnTo>
                <a:lnTo>
                  <a:pt x="423710" y="41402"/>
                </a:lnTo>
                <a:lnTo>
                  <a:pt x="423735" y="42672"/>
                </a:lnTo>
                <a:lnTo>
                  <a:pt x="423849" y="49771"/>
                </a:lnTo>
                <a:lnTo>
                  <a:pt x="423938" y="54991"/>
                </a:lnTo>
                <a:lnTo>
                  <a:pt x="424065" y="59944"/>
                </a:lnTo>
                <a:lnTo>
                  <a:pt x="424192" y="64846"/>
                </a:lnTo>
                <a:lnTo>
                  <a:pt x="424268" y="68275"/>
                </a:lnTo>
                <a:lnTo>
                  <a:pt x="424395" y="72136"/>
                </a:lnTo>
                <a:lnTo>
                  <a:pt x="424510" y="75450"/>
                </a:lnTo>
                <a:lnTo>
                  <a:pt x="424561" y="77228"/>
                </a:lnTo>
                <a:lnTo>
                  <a:pt x="424649" y="79641"/>
                </a:lnTo>
                <a:lnTo>
                  <a:pt x="425081" y="90436"/>
                </a:lnTo>
                <a:lnTo>
                  <a:pt x="425145" y="92189"/>
                </a:lnTo>
                <a:lnTo>
                  <a:pt x="425221" y="93992"/>
                </a:lnTo>
                <a:lnTo>
                  <a:pt x="425221" y="13601"/>
                </a:lnTo>
                <a:lnTo>
                  <a:pt x="405015" y="18757"/>
                </a:lnTo>
                <a:lnTo>
                  <a:pt x="382041" y="23622"/>
                </a:lnTo>
                <a:lnTo>
                  <a:pt x="367042" y="19050"/>
                </a:lnTo>
                <a:lnTo>
                  <a:pt x="367042" y="202984"/>
                </a:lnTo>
                <a:lnTo>
                  <a:pt x="360438" y="204508"/>
                </a:lnTo>
                <a:lnTo>
                  <a:pt x="354342" y="205778"/>
                </a:lnTo>
                <a:lnTo>
                  <a:pt x="348754" y="206794"/>
                </a:lnTo>
                <a:lnTo>
                  <a:pt x="359422" y="235508"/>
                </a:lnTo>
                <a:lnTo>
                  <a:pt x="416267" y="220332"/>
                </a:lnTo>
                <a:lnTo>
                  <a:pt x="436143" y="214668"/>
                </a:lnTo>
                <a:lnTo>
                  <a:pt x="433641" y="197256"/>
                </a:lnTo>
                <a:lnTo>
                  <a:pt x="433552" y="196634"/>
                </a:lnTo>
                <a:lnTo>
                  <a:pt x="432346" y="188277"/>
                </a:lnTo>
                <a:lnTo>
                  <a:pt x="404558" y="194652"/>
                </a:lnTo>
                <a:lnTo>
                  <a:pt x="395503" y="196634"/>
                </a:lnTo>
                <a:lnTo>
                  <a:pt x="395503" y="122440"/>
                </a:lnTo>
                <a:lnTo>
                  <a:pt x="426504" y="122440"/>
                </a:lnTo>
                <a:lnTo>
                  <a:pt x="430199" y="162318"/>
                </a:lnTo>
                <a:lnTo>
                  <a:pt x="436054" y="194652"/>
                </a:lnTo>
                <a:lnTo>
                  <a:pt x="436118" y="195046"/>
                </a:lnTo>
                <a:lnTo>
                  <a:pt x="445046" y="218909"/>
                </a:lnTo>
                <a:lnTo>
                  <a:pt x="457847" y="232295"/>
                </a:lnTo>
                <a:lnTo>
                  <a:pt x="458038" y="232295"/>
                </a:lnTo>
                <a:lnTo>
                  <a:pt x="471284" y="236982"/>
                </a:lnTo>
                <a:lnTo>
                  <a:pt x="483603" y="232295"/>
                </a:lnTo>
                <a:lnTo>
                  <a:pt x="493331" y="217093"/>
                </a:lnTo>
                <a:lnTo>
                  <a:pt x="495782" y="205778"/>
                </a:lnTo>
                <a:lnTo>
                  <a:pt x="495896" y="205270"/>
                </a:lnTo>
                <a:lnTo>
                  <a:pt x="499135" y="190385"/>
                </a:lnTo>
                <a:lnTo>
                  <a:pt x="499287" y="190385"/>
                </a:lnTo>
                <a:close/>
              </a:path>
              <a:path w="995679" h="237490">
                <a:moveTo>
                  <a:pt x="745782" y="202730"/>
                </a:moveTo>
                <a:lnTo>
                  <a:pt x="673887" y="202730"/>
                </a:lnTo>
                <a:lnTo>
                  <a:pt x="673887" y="139484"/>
                </a:lnTo>
                <a:lnTo>
                  <a:pt x="736638" y="139484"/>
                </a:lnTo>
                <a:lnTo>
                  <a:pt x="736638" y="110502"/>
                </a:lnTo>
                <a:lnTo>
                  <a:pt x="597916" y="110502"/>
                </a:lnTo>
                <a:lnTo>
                  <a:pt x="601179" y="100888"/>
                </a:lnTo>
                <a:lnTo>
                  <a:pt x="604151" y="91160"/>
                </a:lnTo>
                <a:lnTo>
                  <a:pt x="609612" y="71640"/>
                </a:lnTo>
                <a:lnTo>
                  <a:pt x="741730" y="71640"/>
                </a:lnTo>
                <a:lnTo>
                  <a:pt x="741730" y="42430"/>
                </a:lnTo>
                <a:lnTo>
                  <a:pt x="616470" y="42430"/>
                </a:lnTo>
                <a:lnTo>
                  <a:pt x="618490" y="32854"/>
                </a:lnTo>
                <a:lnTo>
                  <a:pt x="623836" y="4051"/>
                </a:lnTo>
                <a:lnTo>
                  <a:pt x="592340" y="254"/>
                </a:lnTo>
                <a:lnTo>
                  <a:pt x="589038" y="21145"/>
                </a:lnTo>
                <a:lnTo>
                  <a:pt x="584974" y="42430"/>
                </a:lnTo>
                <a:lnTo>
                  <a:pt x="518414" y="42430"/>
                </a:lnTo>
                <a:lnTo>
                  <a:pt x="518414" y="71640"/>
                </a:lnTo>
                <a:lnTo>
                  <a:pt x="578358" y="71640"/>
                </a:lnTo>
                <a:lnTo>
                  <a:pt x="566839" y="108521"/>
                </a:lnTo>
                <a:lnTo>
                  <a:pt x="551688" y="143154"/>
                </a:lnTo>
                <a:lnTo>
                  <a:pt x="532345" y="174180"/>
                </a:lnTo>
                <a:lnTo>
                  <a:pt x="508241" y="200190"/>
                </a:lnTo>
                <a:lnTo>
                  <a:pt x="513270" y="205562"/>
                </a:lnTo>
                <a:lnTo>
                  <a:pt x="518718" y="211963"/>
                </a:lnTo>
                <a:lnTo>
                  <a:pt x="523887" y="218516"/>
                </a:lnTo>
                <a:lnTo>
                  <a:pt x="528053" y="224320"/>
                </a:lnTo>
                <a:lnTo>
                  <a:pt x="548474" y="202920"/>
                </a:lnTo>
                <a:lnTo>
                  <a:pt x="566013" y="178689"/>
                </a:lnTo>
                <a:lnTo>
                  <a:pt x="580834" y="152120"/>
                </a:lnTo>
                <a:lnTo>
                  <a:pt x="593102" y="123723"/>
                </a:lnTo>
                <a:lnTo>
                  <a:pt x="593102" y="139484"/>
                </a:lnTo>
                <a:lnTo>
                  <a:pt x="642645" y="139484"/>
                </a:lnTo>
                <a:lnTo>
                  <a:pt x="642645" y="202730"/>
                </a:lnTo>
                <a:lnTo>
                  <a:pt x="565404" y="202730"/>
                </a:lnTo>
                <a:lnTo>
                  <a:pt x="565404" y="231952"/>
                </a:lnTo>
                <a:lnTo>
                  <a:pt x="745782" y="231952"/>
                </a:lnTo>
                <a:lnTo>
                  <a:pt x="745782" y="202730"/>
                </a:lnTo>
                <a:close/>
              </a:path>
              <a:path w="995679" h="237490">
                <a:moveTo>
                  <a:pt x="838720" y="8636"/>
                </a:moveTo>
                <a:lnTo>
                  <a:pt x="810780" y="254"/>
                </a:lnTo>
                <a:lnTo>
                  <a:pt x="801065" y="28003"/>
                </a:lnTo>
                <a:lnTo>
                  <a:pt x="789051" y="54419"/>
                </a:lnTo>
                <a:lnTo>
                  <a:pt x="775335" y="78270"/>
                </a:lnTo>
                <a:lnTo>
                  <a:pt x="760476" y="98310"/>
                </a:lnTo>
                <a:lnTo>
                  <a:pt x="764451" y="105714"/>
                </a:lnTo>
                <a:lnTo>
                  <a:pt x="768667" y="114858"/>
                </a:lnTo>
                <a:lnTo>
                  <a:pt x="772401" y="123863"/>
                </a:lnTo>
                <a:lnTo>
                  <a:pt x="774966" y="130835"/>
                </a:lnTo>
                <a:lnTo>
                  <a:pt x="778954" y="126072"/>
                </a:lnTo>
                <a:lnTo>
                  <a:pt x="782929" y="120992"/>
                </a:lnTo>
                <a:lnTo>
                  <a:pt x="786853" y="115608"/>
                </a:lnTo>
                <a:lnTo>
                  <a:pt x="790714" y="109994"/>
                </a:lnTo>
                <a:lnTo>
                  <a:pt x="790714" y="237032"/>
                </a:lnTo>
                <a:lnTo>
                  <a:pt x="819429" y="237032"/>
                </a:lnTo>
                <a:lnTo>
                  <a:pt x="819429" y="109994"/>
                </a:lnTo>
                <a:lnTo>
                  <a:pt x="819429" y="57924"/>
                </a:lnTo>
                <a:lnTo>
                  <a:pt x="824801" y="45643"/>
                </a:lnTo>
                <a:lnTo>
                  <a:pt x="829830" y="33274"/>
                </a:lnTo>
                <a:lnTo>
                  <a:pt x="834491" y="20904"/>
                </a:lnTo>
                <a:lnTo>
                  <a:pt x="838720" y="8636"/>
                </a:lnTo>
                <a:close/>
              </a:path>
              <a:path w="995679" h="237490">
                <a:moveTo>
                  <a:pt x="876084" y="187998"/>
                </a:moveTo>
                <a:lnTo>
                  <a:pt x="851687" y="175298"/>
                </a:lnTo>
                <a:lnTo>
                  <a:pt x="846213" y="186639"/>
                </a:lnTo>
                <a:lnTo>
                  <a:pt x="838974" y="198793"/>
                </a:lnTo>
                <a:lnTo>
                  <a:pt x="830605" y="210375"/>
                </a:lnTo>
                <a:lnTo>
                  <a:pt x="821702" y="220002"/>
                </a:lnTo>
                <a:lnTo>
                  <a:pt x="827239" y="223685"/>
                </a:lnTo>
                <a:lnTo>
                  <a:pt x="833132" y="227939"/>
                </a:lnTo>
                <a:lnTo>
                  <a:pt x="838631" y="232295"/>
                </a:lnTo>
                <a:lnTo>
                  <a:pt x="843051" y="236270"/>
                </a:lnTo>
                <a:lnTo>
                  <a:pt x="851928" y="226187"/>
                </a:lnTo>
                <a:lnTo>
                  <a:pt x="860894" y="213931"/>
                </a:lnTo>
                <a:lnTo>
                  <a:pt x="869200" y="200787"/>
                </a:lnTo>
                <a:lnTo>
                  <a:pt x="876084" y="187998"/>
                </a:lnTo>
                <a:close/>
              </a:path>
              <a:path w="995679" h="237490">
                <a:moveTo>
                  <a:pt x="913422" y="15240"/>
                </a:moveTo>
                <a:lnTo>
                  <a:pt x="887006" y="15240"/>
                </a:lnTo>
                <a:lnTo>
                  <a:pt x="887006" y="39116"/>
                </a:lnTo>
                <a:lnTo>
                  <a:pt x="887006" y="60972"/>
                </a:lnTo>
                <a:lnTo>
                  <a:pt x="887006" y="83337"/>
                </a:lnTo>
                <a:lnTo>
                  <a:pt x="887006" y="105435"/>
                </a:lnTo>
                <a:lnTo>
                  <a:pt x="887006" y="127787"/>
                </a:lnTo>
                <a:lnTo>
                  <a:pt x="887006" y="150393"/>
                </a:lnTo>
                <a:lnTo>
                  <a:pt x="864387" y="150393"/>
                </a:lnTo>
                <a:lnTo>
                  <a:pt x="864387" y="127787"/>
                </a:lnTo>
                <a:lnTo>
                  <a:pt x="887006" y="127787"/>
                </a:lnTo>
                <a:lnTo>
                  <a:pt x="887006" y="105435"/>
                </a:lnTo>
                <a:lnTo>
                  <a:pt x="864387" y="105435"/>
                </a:lnTo>
                <a:lnTo>
                  <a:pt x="864387" y="83337"/>
                </a:lnTo>
                <a:lnTo>
                  <a:pt x="887006" y="83337"/>
                </a:lnTo>
                <a:lnTo>
                  <a:pt x="887006" y="60972"/>
                </a:lnTo>
                <a:lnTo>
                  <a:pt x="864387" y="60972"/>
                </a:lnTo>
                <a:lnTo>
                  <a:pt x="864387" y="39116"/>
                </a:lnTo>
                <a:lnTo>
                  <a:pt x="887006" y="39116"/>
                </a:lnTo>
                <a:lnTo>
                  <a:pt x="887006" y="15240"/>
                </a:lnTo>
                <a:lnTo>
                  <a:pt x="839228" y="15240"/>
                </a:lnTo>
                <a:lnTo>
                  <a:pt x="839228" y="174536"/>
                </a:lnTo>
                <a:lnTo>
                  <a:pt x="913422" y="174536"/>
                </a:lnTo>
                <a:lnTo>
                  <a:pt x="913422" y="150393"/>
                </a:lnTo>
                <a:lnTo>
                  <a:pt x="913422" y="127787"/>
                </a:lnTo>
                <a:lnTo>
                  <a:pt x="913422" y="105435"/>
                </a:lnTo>
                <a:lnTo>
                  <a:pt x="913422" y="83337"/>
                </a:lnTo>
                <a:lnTo>
                  <a:pt x="913422" y="60972"/>
                </a:lnTo>
                <a:lnTo>
                  <a:pt x="913422" y="39116"/>
                </a:lnTo>
                <a:lnTo>
                  <a:pt x="913422" y="15240"/>
                </a:lnTo>
                <a:close/>
              </a:path>
              <a:path w="995679" h="237490">
                <a:moveTo>
                  <a:pt x="923328" y="217462"/>
                </a:moveTo>
                <a:lnTo>
                  <a:pt x="919441" y="207911"/>
                </a:lnTo>
                <a:lnTo>
                  <a:pt x="913955" y="197053"/>
                </a:lnTo>
                <a:lnTo>
                  <a:pt x="907567" y="185851"/>
                </a:lnTo>
                <a:lnTo>
                  <a:pt x="900976" y="175298"/>
                </a:lnTo>
                <a:lnTo>
                  <a:pt x="879627" y="186982"/>
                </a:lnTo>
                <a:lnTo>
                  <a:pt x="885812" y="198132"/>
                </a:lnTo>
                <a:lnTo>
                  <a:pt x="891755" y="209905"/>
                </a:lnTo>
                <a:lnTo>
                  <a:pt x="896848" y="221208"/>
                </a:lnTo>
                <a:lnTo>
                  <a:pt x="900468" y="230936"/>
                </a:lnTo>
                <a:lnTo>
                  <a:pt x="923328" y="217462"/>
                </a:lnTo>
                <a:close/>
              </a:path>
              <a:path w="995679" h="237490">
                <a:moveTo>
                  <a:pt x="952804" y="27952"/>
                </a:moveTo>
                <a:lnTo>
                  <a:pt x="926896" y="27952"/>
                </a:lnTo>
                <a:lnTo>
                  <a:pt x="926896" y="179108"/>
                </a:lnTo>
                <a:lnTo>
                  <a:pt x="952804" y="179108"/>
                </a:lnTo>
                <a:lnTo>
                  <a:pt x="952804" y="27952"/>
                </a:lnTo>
                <a:close/>
              </a:path>
              <a:path w="995679" h="237490">
                <a:moveTo>
                  <a:pt x="995210" y="208584"/>
                </a:moveTo>
                <a:lnTo>
                  <a:pt x="966762" y="208584"/>
                </a:lnTo>
                <a:lnTo>
                  <a:pt x="945527" y="208584"/>
                </a:lnTo>
                <a:lnTo>
                  <a:pt x="937399" y="208584"/>
                </a:lnTo>
                <a:lnTo>
                  <a:pt x="940066" y="215099"/>
                </a:lnTo>
                <a:lnTo>
                  <a:pt x="942530" y="222669"/>
                </a:lnTo>
                <a:lnTo>
                  <a:pt x="944473" y="230263"/>
                </a:lnTo>
                <a:lnTo>
                  <a:pt x="945629" y="236791"/>
                </a:lnTo>
                <a:lnTo>
                  <a:pt x="945680" y="237032"/>
                </a:lnTo>
                <a:lnTo>
                  <a:pt x="984300" y="231190"/>
                </a:lnTo>
                <a:lnTo>
                  <a:pt x="994943" y="213601"/>
                </a:lnTo>
                <a:lnTo>
                  <a:pt x="995210" y="208584"/>
                </a:lnTo>
                <a:close/>
              </a:path>
              <a:path w="995679" h="237490">
                <a:moveTo>
                  <a:pt x="995476" y="3810"/>
                </a:moveTo>
                <a:lnTo>
                  <a:pt x="968286" y="3810"/>
                </a:lnTo>
                <a:lnTo>
                  <a:pt x="968286" y="207302"/>
                </a:lnTo>
                <a:lnTo>
                  <a:pt x="967054" y="208330"/>
                </a:lnTo>
                <a:lnTo>
                  <a:pt x="995222" y="208330"/>
                </a:lnTo>
                <a:lnTo>
                  <a:pt x="995476" y="203746"/>
                </a:lnTo>
                <a:lnTo>
                  <a:pt x="995476" y="381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72" name="object 72"/>
          <p:cNvGrpSpPr/>
          <p:nvPr/>
        </p:nvGrpSpPr>
        <p:grpSpPr>
          <a:xfrm>
            <a:off x="1011863" y="-1117549"/>
            <a:ext cx="753110" cy="121920"/>
            <a:chOff x="2526338" y="397720"/>
            <a:chExt cx="753110" cy="121920"/>
          </a:xfrm>
        </p:grpSpPr>
        <p:sp>
          <p:nvSpPr>
            <p:cNvPr id="73" name="object 73"/>
            <p:cNvSpPr/>
            <p:nvPr/>
          </p:nvSpPr>
          <p:spPr>
            <a:xfrm>
              <a:off x="2526338" y="402404"/>
              <a:ext cx="114300" cy="114300"/>
            </a:xfrm>
            <a:custGeom>
              <a:avLst/>
              <a:gdLst/>
              <a:ahLst/>
              <a:cxnLst/>
              <a:rect l="l" t="t" r="r" b="b"/>
              <a:pathLst>
                <a:path w="114300" h="114300">
                  <a:moveTo>
                    <a:pt x="57124" y="0"/>
                  </a:moveTo>
                  <a:lnTo>
                    <a:pt x="34868" y="4482"/>
                  </a:lnTo>
                  <a:lnTo>
                    <a:pt x="16713" y="16713"/>
                  </a:lnTo>
                  <a:lnTo>
                    <a:pt x="4482" y="34868"/>
                  </a:lnTo>
                  <a:lnTo>
                    <a:pt x="0" y="57124"/>
                  </a:lnTo>
                  <a:lnTo>
                    <a:pt x="4482" y="79378"/>
                  </a:lnTo>
                  <a:lnTo>
                    <a:pt x="16713" y="97529"/>
                  </a:lnTo>
                  <a:lnTo>
                    <a:pt x="34868" y="109756"/>
                  </a:lnTo>
                  <a:lnTo>
                    <a:pt x="57124" y="114236"/>
                  </a:lnTo>
                  <a:lnTo>
                    <a:pt x="79385" y="109756"/>
                  </a:lnTo>
                  <a:lnTo>
                    <a:pt x="97540" y="97529"/>
                  </a:lnTo>
                  <a:lnTo>
                    <a:pt x="109768" y="79378"/>
                  </a:lnTo>
                  <a:lnTo>
                    <a:pt x="114249" y="57124"/>
                  </a:lnTo>
                  <a:lnTo>
                    <a:pt x="109768" y="34868"/>
                  </a:lnTo>
                  <a:lnTo>
                    <a:pt x="97540" y="16713"/>
                  </a:lnTo>
                  <a:lnTo>
                    <a:pt x="79385" y="4482"/>
                  </a:lnTo>
                  <a:lnTo>
                    <a:pt x="57124" y="0"/>
                  </a:lnTo>
                  <a:close/>
                </a:path>
              </a:pathLst>
            </a:custGeom>
            <a:solidFill>
              <a:srgbClr val="B1B3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2650172" y="404824"/>
              <a:ext cx="490855" cy="114935"/>
            </a:xfrm>
            <a:custGeom>
              <a:avLst/>
              <a:gdLst/>
              <a:ahLst/>
              <a:cxnLst/>
              <a:rect l="l" t="t" r="r" b="b"/>
              <a:pathLst>
                <a:path w="490855" h="114934">
                  <a:moveTo>
                    <a:pt x="119430" y="101676"/>
                  </a:moveTo>
                  <a:lnTo>
                    <a:pt x="110807" y="100037"/>
                  </a:lnTo>
                  <a:lnTo>
                    <a:pt x="103314" y="97370"/>
                  </a:lnTo>
                  <a:lnTo>
                    <a:pt x="99009" y="94818"/>
                  </a:lnTo>
                  <a:lnTo>
                    <a:pt x="97091" y="93687"/>
                  </a:lnTo>
                  <a:lnTo>
                    <a:pt x="102425" y="90893"/>
                  </a:lnTo>
                  <a:lnTo>
                    <a:pt x="108394" y="87337"/>
                  </a:lnTo>
                  <a:lnTo>
                    <a:pt x="110007" y="86194"/>
                  </a:lnTo>
                  <a:lnTo>
                    <a:pt x="113588" y="83642"/>
                  </a:lnTo>
                  <a:lnTo>
                    <a:pt x="104584" y="77558"/>
                  </a:lnTo>
                  <a:lnTo>
                    <a:pt x="117906" y="77558"/>
                  </a:lnTo>
                  <a:lnTo>
                    <a:pt x="117906" y="64871"/>
                  </a:lnTo>
                  <a:lnTo>
                    <a:pt x="100139" y="64871"/>
                  </a:lnTo>
                  <a:lnTo>
                    <a:pt x="100139" y="77558"/>
                  </a:lnTo>
                  <a:lnTo>
                    <a:pt x="96456" y="80352"/>
                  </a:lnTo>
                  <a:lnTo>
                    <a:pt x="91440" y="83642"/>
                  </a:lnTo>
                  <a:lnTo>
                    <a:pt x="87198" y="86194"/>
                  </a:lnTo>
                  <a:lnTo>
                    <a:pt x="84645" y="83642"/>
                  </a:lnTo>
                  <a:lnTo>
                    <a:pt x="84213" y="83134"/>
                  </a:lnTo>
                  <a:lnTo>
                    <a:pt x="82245" y="80733"/>
                  </a:lnTo>
                  <a:lnTo>
                    <a:pt x="80213" y="77558"/>
                  </a:lnTo>
                  <a:lnTo>
                    <a:pt x="100139" y="77558"/>
                  </a:lnTo>
                  <a:lnTo>
                    <a:pt x="100139" y="64871"/>
                  </a:lnTo>
                  <a:lnTo>
                    <a:pt x="94043" y="64871"/>
                  </a:lnTo>
                  <a:lnTo>
                    <a:pt x="94043" y="56235"/>
                  </a:lnTo>
                  <a:lnTo>
                    <a:pt x="112331" y="56235"/>
                  </a:lnTo>
                  <a:lnTo>
                    <a:pt x="112331" y="43675"/>
                  </a:lnTo>
                  <a:lnTo>
                    <a:pt x="94043" y="43675"/>
                  </a:lnTo>
                  <a:lnTo>
                    <a:pt x="94043" y="35293"/>
                  </a:lnTo>
                  <a:lnTo>
                    <a:pt x="111315" y="35293"/>
                  </a:lnTo>
                  <a:lnTo>
                    <a:pt x="111315" y="22466"/>
                  </a:lnTo>
                  <a:lnTo>
                    <a:pt x="111315" y="13589"/>
                  </a:lnTo>
                  <a:lnTo>
                    <a:pt x="111315" y="901"/>
                  </a:lnTo>
                  <a:lnTo>
                    <a:pt x="95948" y="901"/>
                  </a:lnTo>
                  <a:lnTo>
                    <a:pt x="95948" y="13589"/>
                  </a:lnTo>
                  <a:lnTo>
                    <a:pt x="95948" y="22466"/>
                  </a:lnTo>
                  <a:lnTo>
                    <a:pt x="80086" y="22466"/>
                  </a:lnTo>
                  <a:lnTo>
                    <a:pt x="80086" y="35293"/>
                  </a:lnTo>
                  <a:lnTo>
                    <a:pt x="80086" y="43675"/>
                  </a:lnTo>
                  <a:lnTo>
                    <a:pt x="80086" y="56235"/>
                  </a:lnTo>
                  <a:lnTo>
                    <a:pt x="80086" y="64871"/>
                  </a:lnTo>
                  <a:lnTo>
                    <a:pt x="74879" y="64871"/>
                  </a:lnTo>
                  <a:lnTo>
                    <a:pt x="74879" y="92417"/>
                  </a:lnTo>
                  <a:lnTo>
                    <a:pt x="68148" y="93421"/>
                  </a:lnTo>
                  <a:lnTo>
                    <a:pt x="54825" y="95211"/>
                  </a:lnTo>
                  <a:lnTo>
                    <a:pt x="54825" y="77558"/>
                  </a:lnTo>
                  <a:lnTo>
                    <a:pt x="65989" y="77558"/>
                  </a:lnTo>
                  <a:lnTo>
                    <a:pt x="68402" y="83134"/>
                  </a:lnTo>
                  <a:lnTo>
                    <a:pt x="71462" y="88099"/>
                  </a:lnTo>
                  <a:lnTo>
                    <a:pt x="74879" y="92417"/>
                  </a:lnTo>
                  <a:lnTo>
                    <a:pt x="74879" y="64871"/>
                  </a:lnTo>
                  <a:lnTo>
                    <a:pt x="61175" y="64871"/>
                  </a:lnTo>
                  <a:lnTo>
                    <a:pt x="61175" y="56235"/>
                  </a:lnTo>
                  <a:lnTo>
                    <a:pt x="80086" y="56235"/>
                  </a:lnTo>
                  <a:lnTo>
                    <a:pt x="80086" y="43675"/>
                  </a:lnTo>
                  <a:lnTo>
                    <a:pt x="61175" y="43675"/>
                  </a:lnTo>
                  <a:lnTo>
                    <a:pt x="61175" y="35293"/>
                  </a:lnTo>
                  <a:lnTo>
                    <a:pt x="80086" y="35293"/>
                  </a:lnTo>
                  <a:lnTo>
                    <a:pt x="80086" y="22466"/>
                  </a:lnTo>
                  <a:lnTo>
                    <a:pt x="28803" y="22466"/>
                  </a:lnTo>
                  <a:lnTo>
                    <a:pt x="28803" y="13589"/>
                  </a:lnTo>
                  <a:lnTo>
                    <a:pt x="95948" y="13589"/>
                  </a:lnTo>
                  <a:lnTo>
                    <a:pt x="95948" y="901"/>
                  </a:lnTo>
                  <a:lnTo>
                    <a:pt x="13576" y="901"/>
                  </a:lnTo>
                  <a:lnTo>
                    <a:pt x="13462" y="43675"/>
                  </a:lnTo>
                  <a:lnTo>
                    <a:pt x="13220" y="54775"/>
                  </a:lnTo>
                  <a:lnTo>
                    <a:pt x="11506" y="72720"/>
                  </a:lnTo>
                  <a:lnTo>
                    <a:pt x="7416" y="90551"/>
                  </a:lnTo>
                  <a:lnTo>
                    <a:pt x="0" y="106629"/>
                  </a:lnTo>
                  <a:lnTo>
                    <a:pt x="3797" y="108013"/>
                  </a:lnTo>
                  <a:lnTo>
                    <a:pt x="10401" y="111963"/>
                  </a:lnTo>
                  <a:lnTo>
                    <a:pt x="13449" y="114363"/>
                  </a:lnTo>
                  <a:lnTo>
                    <a:pt x="21399" y="96977"/>
                  </a:lnTo>
                  <a:lnTo>
                    <a:pt x="21475" y="96824"/>
                  </a:lnTo>
                  <a:lnTo>
                    <a:pt x="26123" y="76873"/>
                  </a:lnTo>
                  <a:lnTo>
                    <a:pt x="28282" y="56667"/>
                  </a:lnTo>
                  <a:lnTo>
                    <a:pt x="28803" y="38341"/>
                  </a:lnTo>
                  <a:lnTo>
                    <a:pt x="28803" y="35293"/>
                  </a:lnTo>
                  <a:lnTo>
                    <a:pt x="47345" y="35293"/>
                  </a:lnTo>
                  <a:lnTo>
                    <a:pt x="47345" y="43675"/>
                  </a:lnTo>
                  <a:lnTo>
                    <a:pt x="31343" y="43675"/>
                  </a:lnTo>
                  <a:lnTo>
                    <a:pt x="31343" y="56235"/>
                  </a:lnTo>
                  <a:lnTo>
                    <a:pt x="47345" y="56235"/>
                  </a:lnTo>
                  <a:lnTo>
                    <a:pt x="47345" y="64871"/>
                  </a:lnTo>
                  <a:lnTo>
                    <a:pt x="27914" y="64871"/>
                  </a:lnTo>
                  <a:lnTo>
                    <a:pt x="27914" y="77558"/>
                  </a:lnTo>
                  <a:lnTo>
                    <a:pt x="40995" y="77558"/>
                  </a:lnTo>
                  <a:lnTo>
                    <a:pt x="40995" y="96977"/>
                  </a:lnTo>
                  <a:lnTo>
                    <a:pt x="36296" y="97612"/>
                  </a:lnTo>
                  <a:lnTo>
                    <a:pt x="31851" y="98120"/>
                  </a:lnTo>
                  <a:lnTo>
                    <a:pt x="28041" y="98501"/>
                  </a:lnTo>
                  <a:lnTo>
                    <a:pt x="30035" y="111963"/>
                  </a:lnTo>
                  <a:lnTo>
                    <a:pt x="30073" y="112217"/>
                  </a:lnTo>
                  <a:lnTo>
                    <a:pt x="77419" y="105105"/>
                  </a:lnTo>
                  <a:lnTo>
                    <a:pt x="77254" y="101676"/>
                  </a:lnTo>
                  <a:lnTo>
                    <a:pt x="77165" y="100037"/>
                  </a:lnTo>
                  <a:lnTo>
                    <a:pt x="77050" y="97612"/>
                  </a:lnTo>
                  <a:lnTo>
                    <a:pt x="76936" y="95211"/>
                  </a:lnTo>
                  <a:lnTo>
                    <a:pt x="76911" y="94818"/>
                  </a:lnTo>
                  <a:lnTo>
                    <a:pt x="83616" y="101244"/>
                  </a:lnTo>
                  <a:lnTo>
                    <a:pt x="91440" y="106629"/>
                  </a:lnTo>
                  <a:lnTo>
                    <a:pt x="100355" y="110909"/>
                  </a:lnTo>
                  <a:lnTo>
                    <a:pt x="110553" y="114122"/>
                  </a:lnTo>
                  <a:lnTo>
                    <a:pt x="112458" y="110172"/>
                  </a:lnTo>
                  <a:lnTo>
                    <a:pt x="116395" y="104597"/>
                  </a:lnTo>
                  <a:lnTo>
                    <a:pt x="119430" y="101676"/>
                  </a:lnTo>
                  <a:close/>
                </a:path>
                <a:path w="490855" h="114934">
                  <a:moveTo>
                    <a:pt x="182968" y="241"/>
                  </a:moveTo>
                  <a:lnTo>
                    <a:pt x="168757" y="241"/>
                  </a:lnTo>
                  <a:lnTo>
                    <a:pt x="168757" y="11036"/>
                  </a:lnTo>
                  <a:lnTo>
                    <a:pt x="168757" y="17513"/>
                  </a:lnTo>
                  <a:lnTo>
                    <a:pt x="168757" y="27419"/>
                  </a:lnTo>
                  <a:lnTo>
                    <a:pt x="168757" y="34264"/>
                  </a:lnTo>
                  <a:lnTo>
                    <a:pt x="148831" y="34264"/>
                  </a:lnTo>
                  <a:lnTo>
                    <a:pt x="148831" y="27419"/>
                  </a:lnTo>
                  <a:lnTo>
                    <a:pt x="168757" y="27419"/>
                  </a:lnTo>
                  <a:lnTo>
                    <a:pt x="168757" y="17513"/>
                  </a:lnTo>
                  <a:lnTo>
                    <a:pt x="148831" y="17513"/>
                  </a:lnTo>
                  <a:lnTo>
                    <a:pt x="148831" y="11036"/>
                  </a:lnTo>
                  <a:lnTo>
                    <a:pt x="168757" y="11036"/>
                  </a:lnTo>
                  <a:lnTo>
                    <a:pt x="168757" y="241"/>
                  </a:lnTo>
                  <a:lnTo>
                    <a:pt x="134112" y="241"/>
                  </a:lnTo>
                  <a:lnTo>
                    <a:pt x="134112" y="113969"/>
                  </a:lnTo>
                  <a:lnTo>
                    <a:pt x="148831" y="113969"/>
                  </a:lnTo>
                  <a:lnTo>
                    <a:pt x="148831" y="45173"/>
                  </a:lnTo>
                  <a:lnTo>
                    <a:pt x="182968" y="45173"/>
                  </a:lnTo>
                  <a:lnTo>
                    <a:pt x="182968" y="34264"/>
                  </a:lnTo>
                  <a:lnTo>
                    <a:pt x="182968" y="27419"/>
                  </a:lnTo>
                  <a:lnTo>
                    <a:pt x="182968" y="17513"/>
                  </a:lnTo>
                  <a:lnTo>
                    <a:pt x="182968" y="11036"/>
                  </a:lnTo>
                  <a:lnTo>
                    <a:pt x="182968" y="241"/>
                  </a:lnTo>
                  <a:close/>
                </a:path>
                <a:path w="490855" h="114934">
                  <a:moveTo>
                    <a:pt x="219913" y="73113"/>
                  </a:moveTo>
                  <a:lnTo>
                    <a:pt x="205955" y="73113"/>
                  </a:lnTo>
                  <a:lnTo>
                    <a:pt x="205955" y="63588"/>
                  </a:lnTo>
                  <a:lnTo>
                    <a:pt x="217881" y="63588"/>
                  </a:lnTo>
                  <a:lnTo>
                    <a:pt x="217881" y="51650"/>
                  </a:lnTo>
                  <a:lnTo>
                    <a:pt x="192760" y="51650"/>
                  </a:lnTo>
                  <a:lnTo>
                    <a:pt x="192760" y="63588"/>
                  </a:lnTo>
                  <a:lnTo>
                    <a:pt x="192760" y="73113"/>
                  </a:lnTo>
                  <a:lnTo>
                    <a:pt x="180949" y="73113"/>
                  </a:lnTo>
                  <a:lnTo>
                    <a:pt x="180949" y="63588"/>
                  </a:lnTo>
                  <a:lnTo>
                    <a:pt x="192760" y="63588"/>
                  </a:lnTo>
                  <a:lnTo>
                    <a:pt x="192760" y="51650"/>
                  </a:lnTo>
                  <a:lnTo>
                    <a:pt x="156578" y="51650"/>
                  </a:lnTo>
                  <a:lnTo>
                    <a:pt x="156578" y="63588"/>
                  </a:lnTo>
                  <a:lnTo>
                    <a:pt x="168135" y="63588"/>
                  </a:lnTo>
                  <a:lnTo>
                    <a:pt x="168135" y="73113"/>
                  </a:lnTo>
                  <a:lnTo>
                    <a:pt x="154800" y="73113"/>
                  </a:lnTo>
                  <a:lnTo>
                    <a:pt x="154800" y="85420"/>
                  </a:lnTo>
                  <a:lnTo>
                    <a:pt x="167627" y="85420"/>
                  </a:lnTo>
                  <a:lnTo>
                    <a:pt x="166344" y="91897"/>
                  </a:lnTo>
                  <a:lnTo>
                    <a:pt x="163398" y="98742"/>
                  </a:lnTo>
                  <a:lnTo>
                    <a:pt x="162775" y="100177"/>
                  </a:lnTo>
                  <a:lnTo>
                    <a:pt x="154673" y="105219"/>
                  </a:lnTo>
                  <a:lnTo>
                    <a:pt x="157594" y="107251"/>
                  </a:lnTo>
                  <a:lnTo>
                    <a:pt x="162166" y="111188"/>
                  </a:lnTo>
                  <a:lnTo>
                    <a:pt x="164312" y="113868"/>
                  </a:lnTo>
                  <a:lnTo>
                    <a:pt x="171221" y="107543"/>
                  </a:lnTo>
                  <a:lnTo>
                    <a:pt x="176009" y="100177"/>
                  </a:lnTo>
                  <a:lnTo>
                    <a:pt x="179006" y="92532"/>
                  </a:lnTo>
                  <a:lnTo>
                    <a:pt x="180568" y="85420"/>
                  </a:lnTo>
                  <a:lnTo>
                    <a:pt x="192760" y="85420"/>
                  </a:lnTo>
                  <a:lnTo>
                    <a:pt x="192760" y="111569"/>
                  </a:lnTo>
                  <a:lnTo>
                    <a:pt x="205955" y="111569"/>
                  </a:lnTo>
                  <a:lnTo>
                    <a:pt x="205955" y="85420"/>
                  </a:lnTo>
                  <a:lnTo>
                    <a:pt x="219913" y="85420"/>
                  </a:lnTo>
                  <a:lnTo>
                    <a:pt x="219913" y="73113"/>
                  </a:lnTo>
                  <a:close/>
                </a:path>
                <a:path w="490855" h="114934">
                  <a:moveTo>
                    <a:pt x="241109" y="241"/>
                  </a:moveTo>
                  <a:lnTo>
                    <a:pt x="226263" y="241"/>
                  </a:lnTo>
                  <a:lnTo>
                    <a:pt x="226263" y="11036"/>
                  </a:lnTo>
                  <a:lnTo>
                    <a:pt x="226263" y="17513"/>
                  </a:lnTo>
                  <a:lnTo>
                    <a:pt x="226263" y="27419"/>
                  </a:lnTo>
                  <a:lnTo>
                    <a:pt x="226263" y="34531"/>
                  </a:lnTo>
                  <a:lnTo>
                    <a:pt x="205701" y="34531"/>
                  </a:lnTo>
                  <a:lnTo>
                    <a:pt x="205701" y="27419"/>
                  </a:lnTo>
                  <a:lnTo>
                    <a:pt x="226263" y="27419"/>
                  </a:lnTo>
                  <a:lnTo>
                    <a:pt x="226263" y="17513"/>
                  </a:lnTo>
                  <a:lnTo>
                    <a:pt x="205701" y="17513"/>
                  </a:lnTo>
                  <a:lnTo>
                    <a:pt x="205701" y="11036"/>
                  </a:lnTo>
                  <a:lnTo>
                    <a:pt x="226263" y="11036"/>
                  </a:lnTo>
                  <a:lnTo>
                    <a:pt x="226263" y="241"/>
                  </a:lnTo>
                  <a:lnTo>
                    <a:pt x="191350" y="241"/>
                  </a:lnTo>
                  <a:lnTo>
                    <a:pt x="191350" y="45440"/>
                  </a:lnTo>
                  <a:lnTo>
                    <a:pt x="226263" y="45440"/>
                  </a:lnTo>
                  <a:lnTo>
                    <a:pt x="226263" y="97993"/>
                  </a:lnTo>
                  <a:lnTo>
                    <a:pt x="225628" y="98742"/>
                  </a:lnTo>
                  <a:lnTo>
                    <a:pt x="223596" y="98742"/>
                  </a:lnTo>
                  <a:lnTo>
                    <a:pt x="221691" y="98882"/>
                  </a:lnTo>
                  <a:lnTo>
                    <a:pt x="215468" y="98882"/>
                  </a:lnTo>
                  <a:lnTo>
                    <a:pt x="212471" y="98742"/>
                  </a:lnTo>
                  <a:lnTo>
                    <a:pt x="209816" y="98742"/>
                  </a:lnTo>
                  <a:lnTo>
                    <a:pt x="211797" y="102552"/>
                  </a:lnTo>
                  <a:lnTo>
                    <a:pt x="213817" y="109410"/>
                  </a:lnTo>
                  <a:lnTo>
                    <a:pt x="214274" y="113220"/>
                  </a:lnTo>
                  <a:lnTo>
                    <a:pt x="214325" y="113601"/>
                  </a:lnTo>
                  <a:lnTo>
                    <a:pt x="223977" y="113601"/>
                  </a:lnTo>
                  <a:lnTo>
                    <a:pt x="230581" y="113220"/>
                  </a:lnTo>
                  <a:lnTo>
                    <a:pt x="235140" y="110680"/>
                  </a:lnTo>
                  <a:lnTo>
                    <a:pt x="239712" y="108267"/>
                  </a:lnTo>
                  <a:lnTo>
                    <a:pt x="241109" y="104076"/>
                  </a:lnTo>
                  <a:lnTo>
                    <a:pt x="241109" y="98882"/>
                  </a:lnTo>
                  <a:lnTo>
                    <a:pt x="241109" y="34531"/>
                  </a:lnTo>
                  <a:lnTo>
                    <a:pt x="241109" y="27419"/>
                  </a:lnTo>
                  <a:lnTo>
                    <a:pt x="241109" y="17513"/>
                  </a:lnTo>
                  <a:lnTo>
                    <a:pt x="241109" y="11036"/>
                  </a:lnTo>
                  <a:lnTo>
                    <a:pt x="241109" y="241"/>
                  </a:lnTo>
                  <a:close/>
                </a:path>
                <a:path w="490855" h="114934">
                  <a:moveTo>
                    <a:pt x="369125" y="26149"/>
                  </a:moveTo>
                  <a:lnTo>
                    <a:pt x="365696" y="26784"/>
                  </a:lnTo>
                  <a:lnTo>
                    <a:pt x="361886" y="27051"/>
                  </a:lnTo>
                  <a:lnTo>
                    <a:pt x="345770" y="27051"/>
                  </a:lnTo>
                  <a:lnTo>
                    <a:pt x="345770" y="8636"/>
                  </a:lnTo>
                  <a:lnTo>
                    <a:pt x="346659" y="1905"/>
                  </a:lnTo>
                  <a:lnTo>
                    <a:pt x="328510" y="1905"/>
                  </a:lnTo>
                  <a:lnTo>
                    <a:pt x="329272" y="8636"/>
                  </a:lnTo>
                  <a:lnTo>
                    <a:pt x="329272" y="27051"/>
                  </a:lnTo>
                  <a:lnTo>
                    <a:pt x="299186" y="27051"/>
                  </a:lnTo>
                  <a:lnTo>
                    <a:pt x="299186" y="9525"/>
                  </a:lnTo>
                  <a:lnTo>
                    <a:pt x="299948" y="3060"/>
                  </a:lnTo>
                  <a:lnTo>
                    <a:pt x="281927" y="3060"/>
                  </a:lnTo>
                  <a:lnTo>
                    <a:pt x="282689" y="10795"/>
                  </a:lnTo>
                  <a:lnTo>
                    <a:pt x="282689" y="27051"/>
                  </a:lnTo>
                  <a:lnTo>
                    <a:pt x="265544" y="27051"/>
                  </a:lnTo>
                  <a:lnTo>
                    <a:pt x="258191" y="25908"/>
                  </a:lnTo>
                  <a:lnTo>
                    <a:pt x="258191" y="43167"/>
                  </a:lnTo>
                  <a:lnTo>
                    <a:pt x="265544" y="42659"/>
                  </a:lnTo>
                  <a:lnTo>
                    <a:pt x="282689" y="42659"/>
                  </a:lnTo>
                  <a:lnTo>
                    <a:pt x="282689" y="65633"/>
                  </a:lnTo>
                  <a:lnTo>
                    <a:pt x="282308" y="70700"/>
                  </a:lnTo>
                  <a:lnTo>
                    <a:pt x="281927" y="73240"/>
                  </a:lnTo>
                  <a:lnTo>
                    <a:pt x="299694" y="73240"/>
                  </a:lnTo>
                  <a:lnTo>
                    <a:pt x="299186" y="65506"/>
                  </a:lnTo>
                  <a:lnTo>
                    <a:pt x="299186" y="42659"/>
                  </a:lnTo>
                  <a:lnTo>
                    <a:pt x="329272" y="42659"/>
                  </a:lnTo>
                  <a:lnTo>
                    <a:pt x="329272" y="47485"/>
                  </a:lnTo>
                  <a:lnTo>
                    <a:pt x="327202" y="67360"/>
                  </a:lnTo>
                  <a:lnTo>
                    <a:pt x="320802" y="81318"/>
                  </a:lnTo>
                  <a:lnTo>
                    <a:pt x="309829" y="91008"/>
                  </a:lnTo>
                  <a:lnTo>
                    <a:pt x="293979" y="98120"/>
                  </a:lnTo>
                  <a:lnTo>
                    <a:pt x="307568" y="110947"/>
                  </a:lnTo>
                  <a:lnTo>
                    <a:pt x="326428" y="99682"/>
                  </a:lnTo>
                  <a:lnTo>
                    <a:pt x="338137" y="85648"/>
                  </a:lnTo>
                  <a:lnTo>
                    <a:pt x="344093" y="68249"/>
                  </a:lnTo>
                  <a:lnTo>
                    <a:pt x="345770" y="46837"/>
                  </a:lnTo>
                  <a:lnTo>
                    <a:pt x="345770" y="42659"/>
                  </a:lnTo>
                  <a:lnTo>
                    <a:pt x="361886" y="42659"/>
                  </a:lnTo>
                  <a:lnTo>
                    <a:pt x="369125" y="43027"/>
                  </a:lnTo>
                  <a:lnTo>
                    <a:pt x="369125" y="26149"/>
                  </a:lnTo>
                  <a:close/>
                </a:path>
                <a:path w="490855" h="114934">
                  <a:moveTo>
                    <a:pt x="490664" y="13081"/>
                  </a:moveTo>
                  <a:lnTo>
                    <a:pt x="476948" y="0"/>
                  </a:lnTo>
                  <a:lnTo>
                    <a:pt x="469722" y="7899"/>
                  </a:lnTo>
                  <a:lnTo>
                    <a:pt x="460870" y="16129"/>
                  </a:lnTo>
                  <a:lnTo>
                    <a:pt x="416661" y="43256"/>
                  </a:lnTo>
                  <a:lnTo>
                    <a:pt x="385686" y="53568"/>
                  </a:lnTo>
                  <a:lnTo>
                    <a:pt x="393687" y="69557"/>
                  </a:lnTo>
                  <a:lnTo>
                    <a:pt x="405434" y="65735"/>
                  </a:lnTo>
                  <a:lnTo>
                    <a:pt x="417042" y="61277"/>
                  </a:lnTo>
                  <a:lnTo>
                    <a:pt x="428180" y="56388"/>
                  </a:lnTo>
                  <a:lnTo>
                    <a:pt x="438492" y="51282"/>
                  </a:lnTo>
                  <a:lnTo>
                    <a:pt x="438492" y="97485"/>
                  </a:lnTo>
                  <a:lnTo>
                    <a:pt x="438111" y="105486"/>
                  </a:lnTo>
                  <a:lnTo>
                    <a:pt x="437603" y="108521"/>
                  </a:lnTo>
                  <a:lnTo>
                    <a:pt x="457657" y="108521"/>
                  </a:lnTo>
                  <a:lnTo>
                    <a:pt x="456768" y="105346"/>
                  </a:lnTo>
                  <a:lnTo>
                    <a:pt x="456514" y="97485"/>
                  </a:lnTo>
                  <a:lnTo>
                    <a:pt x="456514" y="40627"/>
                  </a:lnTo>
                  <a:lnTo>
                    <a:pt x="465696" y="34239"/>
                  </a:lnTo>
                  <a:lnTo>
                    <a:pt x="474586" y="27381"/>
                  </a:lnTo>
                  <a:lnTo>
                    <a:pt x="482993" y="20256"/>
                  </a:lnTo>
                  <a:lnTo>
                    <a:pt x="490664" y="13081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5" name="object 75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3162108" y="397720"/>
              <a:ext cx="116714" cy="118795"/>
            </a:xfrm>
            <a:prstGeom prst="rect">
              <a:avLst/>
            </a:prstGeom>
          </p:spPr>
        </p:pic>
      </p:grpSp>
      <p:grpSp>
        <p:nvGrpSpPr>
          <p:cNvPr id="76" name="object 76"/>
          <p:cNvGrpSpPr/>
          <p:nvPr/>
        </p:nvGrpSpPr>
        <p:grpSpPr>
          <a:xfrm>
            <a:off x="1899094" y="-1103222"/>
            <a:ext cx="807085" cy="97790"/>
            <a:chOff x="3413568" y="412047"/>
            <a:chExt cx="807085" cy="97790"/>
          </a:xfrm>
        </p:grpSpPr>
        <p:pic>
          <p:nvPicPr>
            <p:cNvPr id="77" name="object 77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3413568" y="412047"/>
              <a:ext cx="213827" cy="97490"/>
            </a:xfrm>
            <a:prstGeom prst="rect">
              <a:avLst/>
            </a:prstGeom>
          </p:spPr>
        </p:pic>
        <p:pic>
          <p:nvPicPr>
            <p:cNvPr id="78" name="object 78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3655231" y="417768"/>
              <a:ext cx="83515" cy="83515"/>
            </a:xfrm>
            <a:prstGeom prst="rect">
              <a:avLst/>
            </a:prstGeom>
          </p:spPr>
        </p:pic>
        <p:pic>
          <p:nvPicPr>
            <p:cNvPr id="79" name="object 79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3770801" y="412047"/>
              <a:ext cx="327091" cy="97482"/>
            </a:xfrm>
            <a:prstGeom prst="rect">
              <a:avLst/>
            </a:prstGeom>
          </p:spPr>
        </p:pic>
        <p:pic>
          <p:nvPicPr>
            <p:cNvPr id="80" name="object 80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4117243" y="434893"/>
              <a:ext cx="103073" cy="72872"/>
            </a:xfrm>
            <a:prstGeom prst="rect">
              <a:avLst/>
            </a:prstGeom>
          </p:spPr>
        </p:pic>
      </p:grpSp>
      <p:grpSp>
        <p:nvGrpSpPr>
          <p:cNvPr id="81" name="object 81"/>
          <p:cNvGrpSpPr/>
          <p:nvPr/>
        </p:nvGrpSpPr>
        <p:grpSpPr>
          <a:xfrm>
            <a:off x="2975502" y="-1117549"/>
            <a:ext cx="753110" cy="121285"/>
            <a:chOff x="4489977" y="397720"/>
            <a:chExt cx="753110" cy="121285"/>
          </a:xfrm>
        </p:grpSpPr>
        <p:sp>
          <p:nvSpPr>
            <p:cNvPr id="82" name="object 82"/>
            <p:cNvSpPr/>
            <p:nvPr/>
          </p:nvSpPr>
          <p:spPr>
            <a:xfrm>
              <a:off x="4489977" y="402404"/>
              <a:ext cx="114300" cy="114300"/>
            </a:xfrm>
            <a:custGeom>
              <a:avLst/>
              <a:gdLst/>
              <a:ahLst/>
              <a:cxnLst/>
              <a:rect l="l" t="t" r="r" b="b"/>
              <a:pathLst>
                <a:path w="114300" h="114300">
                  <a:moveTo>
                    <a:pt x="57124" y="0"/>
                  </a:moveTo>
                  <a:lnTo>
                    <a:pt x="34868" y="4482"/>
                  </a:lnTo>
                  <a:lnTo>
                    <a:pt x="16713" y="16713"/>
                  </a:lnTo>
                  <a:lnTo>
                    <a:pt x="4482" y="34868"/>
                  </a:lnTo>
                  <a:lnTo>
                    <a:pt x="0" y="57124"/>
                  </a:lnTo>
                  <a:lnTo>
                    <a:pt x="4482" y="79378"/>
                  </a:lnTo>
                  <a:lnTo>
                    <a:pt x="16713" y="97529"/>
                  </a:lnTo>
                  <a:lnTo>
                    <a:pt x="34868" y="109756"/>
                  </a:lnTo>
                  <a:lnTo>
                    <a:pt x="57124" y="114236"/>
                  </a:lnTo>
                  <a:lnTo>
                    <a:pt x="79385" y="109756"/>
                  </a:lnTo>
                  <a:lnTo>
                    <a:pt x="97540" y="97529"/>
                  </a:lnTo>
                  <a:lnTo>
                    <a:pt x="109768" y="79378"/>
                  </a:lnTo>
                  <a:lnTo>
                    <a:pt x="114249" y="57124"/>
                  </a:lnTo>
                  <a:lnTo>
                    <a:pt x="109768" y="34868"/>
                  </a:lnTo>
                  <a:lnTo>
                    <a:pt x="97540" y="16713"/>
                  </a:lnTo>
                  <a:lnTo>
                    <a:pt x="79385" y="4482"/>
                  </a:lnTo>
                  <a:lnTo>
                    <a:pt x="57124" y="0"/>
                  </a:lnTo>
                  <a:close/>
                </a:path>
              </a:pathLst>
            </a:custGeom>
            <a:solidFill>
              <a:srgbClr val="B1B3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83"/>
            <p:cNvSpPr/>
            <p:nvPr/>
          </p:nvSpPr>
          <p:spPr>
            <a:xfrm>
              <a:off x="4613046" y="400519"/>
              <a:ext cx="491490" cy="118745"/>
            </a:xfrm>
            <a:custGeom>
              <a:avLst/>
              <a:gdLst/>
              <a:ahLst/>
              <a:cxnLst/>
              <a:rect l="l" t="t" r="r" b="b"/>
              <a:pathLst>
                <a:path w="491489" h="118745">
                  <a:moveTo>
                    <a:pt x="46964" y="4699"/>
                  </a:moveTo>
                  <a:lnTo>
                    <a:pt x="32245" y="0"/>
                  </a:lnTo>
                  <a:lnTo>
                    <a:pt x="26009" y="13919"/>
                  </a:lnTo>
                  <a:lnTo>
                    <a:pt x="18262" y="27089"/>
                  </a:lnTo>
                  <a:lnTo>
                    <a:pt x="9448" y="38938"/>
                  </a:lnTo>
                  <a:lnTo>
                    <a:pt x="0" y="48856"/>
                  </a:lnTo>
                  <a:lnTo>
                    <a:pt x="2794" y="52539"/>
                  </a:lnTo>
                  <a:lnTo>
                    <a:pt x="7239" y="60667"/>
                  </a:lnTo>
                  <a:lnTo>
                    <a:pt x="8750" y="64350"/>
                  </a:lnTo>
                  <a:lnTo>
                    <a:pt x="12179" y="60921"/>
                  </a:lnTo>
                  <a:lnTo>
                    <a:pt x="15608" y="57251"/>
                  </a:lnTo>
                  <a:lnTo>
                    <a:pt x="18910" y="53060"/>
                  </a:lnTo>
                  <a:lnTo>
                    <a:pt x="18910" y="118160"/>
                  </a:lnTo>
                  <a:lnTo>
                    <a:pt x="33883" y="118160"/>
                  </a:lnTo>
                  <a:lnTo>
                    <a:pt x="33883" y="53060"/>
                  </a:lnTo>
                  <a:lnTo>
                    <a:pt x="33883" y="31229"/>
                  </a:lnTo>
                  <a:lnTo>
                    <a:pt x="37566" y="24625"/>
                  </a:lnTo>
                  <a:lnTo>
                    <a:pt x="40995" y="17995"/>
                  </a:lnTo>
                  <a:lnTo>
                    <a:pt x="44132" y="11353"/>
                  </a:lnTo>
                  <a:lnTo>
                    <a:pt x="46964" y="4699"/>
                  </a:lnTo>
                  <a:close/>
                </a:path>
                <a:path w="491489" h="118745">
                  <a:moveTo>
                    <a:pt x="120459" y="38074"/>
                  </a:moveTo>
                  <a:lnTo>
                    <a:pt x="88341" y="38074"/>
                  </a:lnTo>
                  <a:lnTo>
                    <a:pt x="88341" y="2273"/>
                  </a:lnTo>
                  <a:lnTo>
                    <a:pt x="72859" y="2273"/>
                  </a:lnTo>
                  <a:lnTo>
                    <a:pt x="72859" y="38074"/>
                  </a:lnTo>
                  <a:lnTo>
                    <a:pt x="39217" y="38074"/>
                  </a:lnTo>
                  <a:lnTo>
                    <a:pt x="39217" y="52793"/>
                  </a:lnTo>
                  <a:lnTo>
                    <a:pt x="72859" y="52793"/>
                  </a:lnTo>
                  <a:lnTo>
                    <a:pt x="72859" y="99009"/>
                  </a:lnTo>
                  <a:lnTo>
                    <a:pt x="42392" y="99009"/>
                  </a:lnTo>
                  <a:lnTo>
                    <a:pt x="42392" y="113461"/>
                  </a:lnTo>
                  <a:lnTo>
                    <a:pt x="118300" y="113461"/>
                  </a:lnTo>
                  <a:lnTo>
                    <a:pt x="118300" y="99009"/>
                  </a:lnTo>
                  <a:lnTo>
                    <a:pt x="88341" y="99009"/>
                  </a:lnTo>
                  <a:lnTo>
                    <a:pt x="88341" y="52793"/>
                  </a:lnTo>
                  <a:lnTo>
                    <a:pt x="120459" y="52793"/>
                  </a:lnTo>
                  <a:lnTo>
                    <a:pt x="120459" y="38074"/>
                  </a:lnTo>
                  <a:close/>
                </a:path>
                <a:path w="491489" h="118745">
                  <a:moveTo>
                    <a:pt x="245808" y="96837"/>
                  </a:moveTo>
                  <a:lnTo>
                    <a:pt x="192112" y="96837"/>
                  </a:lnTo>
                  <a:lnTo>
                    <a:pt x="192112" y="52387"/>
                  </a:lnTo>
                  <a:lnTo>
                    <a:pt x="236918" y="52387"/>
                  </a:lnTo>
                  <a:lnTo>
                    <a:pt x="236918" y="37147"/>
                  </a:lnTo>
                  <a:lnTo>
                    <a:pt x="192112" y="37147"/>
                  </a:lnTo>
                  <a:lnTo>
                    <a:pt x="192112" y="1587"/>
                  </a:lnTo>
                  <a:lnTo>
                    <a:pt x="175869" y="1587"/>
                  </a:lnTo>
                  <a:lnTo>
                    <a:pt x="175869" y="37147"/>
                  </a:lnTo>
                  <a:lnTo>
                    <a:pt x="175869" y="52387"/>
                  </a:lnTo>
                  <a:lnTo>
                    <a:pt x="175869" y="96837"/>
                  </a:lnTo>
                  <a:lnTo>
                    <a:pt x="130429" y="96837"/>
                  </a:lnTo>
                  <a:lnTo>
                    <a:pt x="130429" y="112077"/>
                  </a:lnTo>
                  <a:lnTo>
                    <a:pt x="245808" y="112077"/>
                  </a:lnTo>
                  <a:lnTo>
                    <a:pt x="245808" y="96837"/>
                  </a:lnTo>
                  <a:close/>
                </a:path>
                <a:path w="491489" h="118745">
                  <a:moveTo>
                    <a:pt x="369887" y="30454"/>
                  </a:moveTo>
                  <a:lnTo>
                    <a:pt x="366458" y="31089"/>
                  </a:lnTo>
                  <a:lnTo>
                    <a:pt x="362648" y="31356"/>
                  </a:lnTo>
                  <a:lnTo>
                    <a:pt x="346532" y="31356"/>
                  </a:lnTo>
                  <a:lnTo>
                    <a:pt x="346532" y="12941"/>
                  </a:lnTo>
                  <a:lnTo>
                    <a:pt x="347421" y="6210"/>
                  </a:lnTo>
                  <a:lnTo>
                    <a:pt x="329272" y="6210"/>
                  </a:lnTo>
                  <a:lnTo>
                    <a:pt x="330034" y="12941"/>
                  </a:lnTo>
                  <a:lnTo>
                    <a:pt x="330034" y="31356"/>
                  </a:lnTo>
                  <a:lnTo>
                    <a:pt x="299948" y="31356"/>
                  </a:lnTo>
                  <a:lnTo>
                    <a:pt x="299948" y="13830"/>
                  </a:lnTo>
                  <a:lnTo>
                    <a:pt x="300710" y="7366"/>
                  </a:lnTo>
                  <a:lnTo>
                    <a:pt x="282689" y="7366"/>
                  </a:lnTo>
                  <a:lnTo>
                    <a:pt x="283451" y="15100"/>
                  </a:lnTo>
                  <a:lnTo>
                    <a:pt x="283451" y="31356"/>
                  </a:lnTo>
                  <a:lnTo>
                    <a:pt x="266306" y="31356"/>
                  </a:lnTo>
                  <a:lnTo>
                    <a:pt x="258953" y="30213"/>
                  </a:lnTo>
                  <a:lnTo>
                    <a:pt x="258953" y="47472"/>
                  </a:lnTo>
                  <a:lnTo>
                    <a:pt x="266306" y="46964"/>
                  </a:lnTo>
                  <a:lnTo>
                    <a:pt x="283451" y="46964"/>
                  </a:lnTo>
                  <a:lnTo>
                    <a:pt x="283451" y="69938"/>
                  </a:lnTo>
                  <a:lnTo>
                    <a:pt x="283070" y="75006"/>
                  </a:lnTo>
                  <a:lnTo>
                    <a:pt x="282689" y="77546"/>
                  </a:lnTo>
                  <a:lnTo>
                    <a:pt x="300456" y="77546"/>
                  </a:lnTo>
                  <a:lnTo>
                    <a:pt x="299948" y="69811"/>
                  </a:lnTo>
                  <a:lnTo>
                    <a:pt x="299948" y="46964"/>
                  </a:lnTo>
                  <a:lnTo>
                    <a:pt x="330034" y="46964"/>
                  </a:lnTo>
                  <a:lnTo>
                    <a:pt x="330034" y="51790"/>
                  </a:lnTo>
                  <a:lnTo>
                    <a:pt x="327964" y="71666"/>
                  </a:lnTo>
                  <a:lnTo>
                    <a:pt x="321576" y="85623"/>
                  </a:lnTo>
                  <a:lnTo>
                    <a:pt x="310591" y="95313"/>
                  </a:lnTo>
                  <a:lnTo>
                    <a:pt x="294741" y="102425"/>
                  </a:lnTo>
                  <a:lnTo>
                    <a:pt x="308330" y="115252"/>
                  </a:lnTo>
                  <a:lnTo>
                    <a:pt x="327202" y="103987"/>
                  </a:lnTo>
                  <a:lnTo>
                    <a:pt x="338899" y="89954"/>
                  </a:lnTo>
                  <a:lnTo>
                    <a:pt x="344855" y="72555"/>
                  </a:lnTo>
                  <a:lnTo>
                    <a:pt x="346532" y="51142"/>
                  </a:lnTo>
                  <a:lnTo>
                    <a:pt x="346532" y="46964"/>
                  </a:lnTo>
                  <a:lnTo>
                    <a:pt x="362648" y="46964"/>
                  </a:lnTo>
                  <a:lnTo>
                    <a:pt x="369887" y="47332"/>
                  </a:lnTo>
                  <a:lnTo>
                    <a:pt x="369887" y="30454"/>
                  </a:lnTo>
                  <a:close/>
                </a:path>
                <a:path w="491489" h="118745">
                  <a:moveTo>
                    <a:pt x="491426" y="17386"/>
                  </a:moveTo>
                  <a:lnTo>
                    <a:pt x="477710" y="4305"/>
                  </a:lnTo>
                  <a:lnTo>
                    <a:pt x="470484" y="12204"/>
                  </a:lnTo>
                  <a:lnTo>
                    <a:pt x="461632" y="20434"/>
                  </a:lnTo>
                  <a:lnTo>
                    <a:pt x="417423" y="47561"/>
                  </a:lnTo>
                  <a:lnTo>
                    <a:pt x="386448" y="57873"/>
                  </a:lnTo>
                  <a:lnTo>
                    <a:pt x="394449" y="73863"/>
                  </a:lnTo>
                  <a:lnTo>
                    <a:pt x="406196" y="70040"/>
                  </a:lnTo>
                  <a:lnTo>
                    <a:pt x="417804" y="65582"/>
                  </a:lnTo>
                  <a:lnTo>
                    <a:pt x="428942" y="60693"/>
                  </a:lnTo>
                  <a:lnTo>
                    <a:pt x="439254" y="55587"/>
                  </a:lnTo>
                  <a:lnTo>
                    <a:pt x="439254" y="101790"/>
                  </a:lnTo>
                  <a:lnTo>
                    <a:pt x="438873" y="109791"/>
                  </a:lnTo>
                  <a:lnTo>
                    <a:pt x="438365" y="112826"/>
                  </a:lnTo>
                  <a:lnTo>
                    <a:pt x="458419" y="112826"/>
                  </a:lnTo>
                  <a:lnTo>
                    <a:pt x="457530" y="109651"/>
                  </a:lnTo>
                  <a:lnTo>
                    <a:pt x="457276" y="101790"/>
                  </a:lnTo>
                  <a:lnTo>
                    <a:pt x="457276" y="44932"/>
                  </a:lnTo>
                  <a:lnTo>
                    <a:pt x="466458" y="38544"/>
                  </a:lnTo>
                  <a:lnTo>
                    <a:pt x="475361" y="31686"/>
                  </a:lnTo>
                  <a:lnTo>
                    <a:pt x="483755" y="24561"/>
                  </a:lnTo>
                  <a:lnTo>
                    <a:pt x="491426" y="17386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4" name="object 84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5125746" y="397720"/>
              <a:ext cx="116714" cy="118795"/>
            </a:xfrm>
            <a:prstGeom prst="rect">
              <a:avLst/>
            </a:prstGeom>
          </p:spPr>
        </p:pic>
      </p:grpSp>
      <p:grpSp>
        <p:nvGrpSpPr>
          <p:cNvPr id="85" name="object 85"/>
          <p:cNvGrpSpPr/>
          <p:nvPr/>
        </p:nvGrpSpPr>
        <p:grpSpPr>
          <a:xfrm>
            <a:off x="3864132" y="-1103222"/>
            <a:ext cx="847090" cy="97790"/>
            <a:chOff x="5378607" y="412047"/>
            <a:chExt cx="847090" cy="97790"/>
          </a:xfrm>
        </p:grpSpPr>
        <p:pic>
          <p:nvPicPr>
            <p:cNvPr id="86" name="object 86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5378607" y="412056"/>
              <a:ext cx="252807" cy="97485"/>
            </a:xfrm>
            <a:prstGeom prst="rect">
              <a:avLst/>
            </a:prstGeom>
          </p:spPr>
        </p:pic>
        <p:pic>
          <p:nvPicPr>
            <p:cNvPr id="87" name="object 87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5660144" y="417768"/>
              <a:ext cx="83515" cy="83515"/>
            </a:xfrm>
            <a:prstGeom prst="rect">
              <a:avLst/>
            </a:prstGeom>
          </p:spPr>
        </p:pic>
        <p:pic>
          <p:nvPicPr>
            <p:cNvPr id="88" name="object 88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5775714" y="412047"/>
              <a:ext cx="327091" cy="97482"/>
            </a:xfrm>
            <a:prstGeom prst="rect">
              <a:avLst/>
            </a:prstGeom>
          </p:spPr>
        </p:pic>
        <p:pic>
          <p:nvPicPr>
            <p:cNvPr id="89" name="object 89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6122155" y="434893"/>
              <a:ext cx="103073" cy="72872"/>
            </a:xfrm>
            <a:prstGeom prst="rect">
              <a:avLst/>
            </a:prstGeom>
          </p:spPr>
        </p:pic>
      </p:grpSp>
      <p:grpSp>
        <p:nvGrpSpPr>
          <p:cNvPr id="90" name="object 90"/>
          <p:cNvGrpSpPr/>
          <p:nvPr/>
        </p:nvGrpSpPr>
        <p:grpSpPr>
          <a:xfrm>
            <a:off x="105526" y="-490256"/>
            <a:ext cx="3024505" cy="110489"/>
            <a:chOff x="1620000" y="1025013"/>
            <a:chExt cx="3024505" cy="110489"/>
          </a:xfrm>
        </p:grpSpPr>
        <p:sp>
          <p:nvSpPr>
            <p:cNvPr id="91" name="object 91"/>
            <p:cNvSpPr/>
            <p:nvPr/>
          </p:nvSpPr>
          <p:spPr>
            <a:xfrm>
              <a:off x="1632700" y="1080004"/>
              <a:ext cx="2999105" cy="0"/>
            </a:xfrm>
            <a:custGeom>
              <a:avLst/>
              <a:gdLst/>
              <a:ahLst/>
              <a:cxnLst/>
              <a:rect l="l" t="t" r="r" b="b"/>
              <a:pathLst>
                <a:path w="2999104">
                  <a:moveTo>
                    <a:pt x="0" y="0"/>
                  </a:moveTo>
                  <a:lnTo>
                    <a:pt x="2998597" y="0"/>
                  </a:lnTo>
                </a:path>
              </a:pathLst>
            </a:custGeom>
            <a:ln w="12700">
              <a:solidFill>
                <a:srgbClr val="160E1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2"/>
            <p:cNvSpPr/>
            <p:nvPr/>
          </p:nvSpPr>
          <p:spPr>
            <a:xfrm>
              <a:off x="1619999" y="1025016"/>
              <a:ext cx="3024505" cy="110489"/>
            </a:xfrm>
            <a:custGeom>
              <a:avLst/>
              <a:gdLst/>
              <a:ahLst/>
              <a:cxnLst/>
              <a:rect l="l" t="t" r="r" b="b"/>
              <a:pathLst>
                <a:path w="3024504" h="110490">
                  <a:moveTo>
                    <a:pt x="95250" y="0"/>
                  </a:moveTo>
                  <a:lnTo>
                    <a:pt x="0" y="54991"/>
                  </a:lnTo>
                  <a:lnTo>
                    <a:pt x="95250" y="109982"/>
                  </a:lnTo>
                  <a:lnTo>
                    <a:pt x="95250" y="0"/>
                  </a:lnTo>
                  <a:close/>
                </a:path>
                <a:path w="3024504" h="110490">
                  <a:moveTo>
                    <a:pt x="3023997" y="54991"/>
                  </a:moveTo>
                  <a:lnTo>
                    <a:pt x="2928747" y="0"/>
                  </a:lnTo>
                  <a:lnTo>
                    <a:pt x="2928747" y="109982"/>
                  </a:lnTo>
                  <a:lnTo>
                    <a:pt x="3023997" y="54991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3" name="object 93"/>
          <p:cNvGrpSpPr/>
          <p:nvPr/>
        </p:nvGrpSpPr>
        <p:grpSpPr>
          <a:xfrm>
            <a:off x="1235018" y="-906465"/>
            <a:ext cx="758825" cy="190500"/>
            <a:chOff x="2749492" y="608804"/>
            <a:chExt cx="758825" cy="190500"/>
          </a:xfrm>
        </p:grpSpPr>
        <p:pic>
          <p:nvPicPr>
            <p:cNvPr id="94" name="object 94"/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2749492" y="608804"/>
              <a:ext cx="280177" cy="190284"/>
            </a:xfrm>
            <a:prstGeom prst="rect">
              <a:avLst/>
            </a:prstGeom>
          </p:spPr>
        </p:pic>
        <p:pic>
          <p:nvPicPr>
            <p:cNvPr id="95" name="object 95"/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3056823" y="649710"/>
              <a:ext cx="206286" cy="145821"/>
            </a:xfrm>
            <a:prstGeom prst="rect">
              <a:avLst/>
            </a:prstGeom>
          </p:spPr>
        </p:pic>
        <p:pic>
          <p:nvPicPr>
            <p:cNvPr id="96" name="object 96"/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3301677" y="649710"/>
              <a:ext cx="206286" cy="145821"/>
            </a:xfrm>
            <a:prstGeom prst="rect">
              <a:avLst/>
            </a:prstGeom>
          </p:spPr>
        </p:pic>
      </p:grpSp>
      <p:grpSp>
        <p:nvGrpSpPr>
          <p:cNvPr id="97" name="object 97"/>
          <p:cNvGrpSpPr/>
          <p:nvPr/>
        </p:nvGrpSpPr>
        <p:grpSpPr>
          <a:xfrm>
            <a:off x="2592691" y="-621385"/>
            <a:ext cx="499745" cy="118745"/>
            <a:chOff x="4107165" y="893884"/>
            <a:chExt cx="499745" cy="118745"/>
          </a:xfrm>
        </p:grpSpPr>
        <p:pic>
          <p:nvPicPr>
            <p:cNvPr id="98" name="object 98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4107165" y="893884"/>
              <a:ext cx="119570" cy="118287"/>
            </a:xfrm>
            <a:prstGeom prst="rect">
              <a:avLst/>
            </a:prstGeom>
          </p:spPr>
        </p:pic>
        <p:pic>
          <p:nvPicPr>
            <p:cNvPr id="99" name="object 99"/>
            <p:cNvPicPr/>
            <p:nvPr/>
          </p:nvPicPr>
          <p:blipFill>
            <a:blip r:embed="rId36" cstate="print"/>
            <a:stretch>
              <a:fillRect/>
            </a:stretch>
          </p:blipFill>
          <p:spPr>
            <a:xfrm>
              <a:off x="4255114" y="898568"/>
              <a:ext cx="79705" cy="110947"/>
            </a:xfrm>
            <a:prstGeom prst="rect">
              <a:avLst/>
            </a:prstGeom>
          </p:spPr>
        </p:pic>
        <p:sp>
          <p:nvSpPr>
            <p:cNvPr id="100" name="object 100"/>
            <p:cNvSpPr/>
            <p:nvPr/>
          </p:nvSpPr>
          <p:spPr>
            <a:xfrm>
              <a:off x="4360151" y="894015"/>
              <a:ext cx="247015" cy="118745"/>
            </a:xfrm>
            <a:custGeom>
              <a:avLst/>
              <a:gdLst/>
              <a:ahLst/>
              <a:cxnLst/>
              <a:rect l="l" t="t" r="r" b="b"/>
              <a:pathLst>
                <a:path w="247014" h="118744">
                  <a:moveTo>
                    <a:pt x="32740" y="59143"/>
                  </a:moveTo>
                  <a:lnTo>
                    <a:pt x="18402" y="59143"/>
                  </a:lnTo>
                  <a:lnTo>
                    <a:pt x="18402" y="117919"/>
                  </a:lnTo>
                  <a:lnTo>
                    <a:pt x="32740" y="117919"/>
                  </a:lnTo>
                  <a:lnTo>
                    <a:pt x="32740" y="59143"/>
                  </a:lnTo>
                  <a:close/>
                </a:path>
                <a:path w="247014" h="118744">
                  <a:moveTo>
                    <a:pt x="44678" y="4699"/>
                  </a:moveTo>
                  <a:lnTo>
                    <a:pt x="30581" y="0"/>
                  </a:lnTo>
                  <a:lnTo>
                    <a:pt x="24612" y="13373"/>
                  </a:lnTo>
                  <a:lnTo>
                    <a:pt x="17246" y="26047"/>
                  </a:lnTo>
                  <a:lnTo>
                    <a:pt x="8902" y="37439"/>
                  </a:lnTo>
                  <a:lnTo>
                    <a:pt x="0" y="46964"/>
                  </a:lnTo>
                  <a:lnTo>
                    <a:pt x="2527" y="50634"/>
                  </a:lnTo>
                  <a:lnTo>
                    <a:pt x="6591" y="59016"/>
                  </a:lnTo>
                  <a:lnTo>
                    <a:pt x="7988" y="62699"/>
                  </a:lnTo>
                  <a:lnTo>
                    <a:pt x="11544" y="59143"/>
                  </a:lnTo>
                  <a:lnTo>
                    <a:pt x="14922" y="55283"/>
                  </a:lnTo>
                  <a:lnTo>
                    <a:pt x="18402" y="50774"/>
                  </a:lnTo>
                  <a:lnTo>
                    <a:pt x="18402" y="59016"/>
                  </a:lnTo>
                  <a:lnTo>
                    <a:pt x="32740" y="59016"/>
                  </a:lnTo>
                  <a:lnTo>
                    <a:pt x="32740" y="50774"/>
                  </a:lnTo>
                  <a:lnTo>
                    <a:pt x="32740" y="29197"/>
                  </a:lnTo>
                  <a:lnTo>
                    <a:pt x="36068" y="23139"/>
                  </a:lnTo>
                  <a:lnTo>
                    <a:pt x="39192" y="16992"/>
                  </a:lnTo>
                  <a:lnTo>
                    <a:pt x="42062" y="10833"/>
                  </a:lnTo>
                  <a:lnTo>
                    <a:pt x="44678" y="4699"/>
                  </a:lnTo>
                  <a:close/>
                </a:path>
                <a:path w="247014" h="118744">
                  <a:moveTo>
                    <a:pt x="53695" y="59143"/>
                  </a:moveTo>
                  <a:lnTo>
                    <a:pt x="53682" y="59016"/>
                  </a:lnTo>
                  <a:lnTo>
                    <a:pt x="32740" y="59016"/>
                  </a:lnTo>
                  <a:lnTo>
                    <a:pt x="32740" y="59143"/>
                  </a:lnTo>
                  <a:lnTo>
                    <a:pt x="53695" y="59143"/>
                  </a:lnTo>
                  <a:close/>
                </a:path>
                <a:path w="247014" h="118744">
                  <a:moveTo>
                    <a:pt x="68097" y="59016"/>
                  </a:moveTo>
                  <a:lnTo>
                    <a:pt x="67335" y="55283"/>
                  </a:lnTo>
                  <a:lnTo>
                    <a:pt x="64223" y="42646"/>
                  </a:lnTo>
                  <a:lnTo>
                    <a:pt x="50634" y="45059"/>
                  </a:lnTo>
                  <a:lnTo>
                    <a:pt x="53492" y="57937"/>
                  </a:lnTo>
                  <a:lnTo>
                    <a:pt x="53619" y="58699"/>
                  </a:lnTo>
                  <a:lnTo>
                    <a:pt x="53682" y="59016"/>
                  </a:lnTo>
                  <a:lnTo>
                    <a:pt x="68097" y="59016"/>
                  </a:lnTo>
                  <a:close/>
                </a:path>
                <a:path w="247014" h="118744">
                  <a:moveTo>
                    <a:pt x="73240" y="91516"/>
                  </a:moveTo>
                  <a:lnTo>
                    <a:pt x="72059" y="80886"/>
                  </a:lnTo>
                  <a:lnTo>
                    <a:pt x="70015" y="68414"/>
                  </a:lnTo>
                  <a:lnTo>
                    <a:pt x="68122" y="59143"/>
                  </a:lnTo>
                  <a:lnTo>
                    <a:pt x="53695" y="59143"/>
                  </a:lnTo>
                  <a:lnTo>
                    <a:pt x="55829" y="71348"/>
                  </a:lnTo>
                  <a:lnTo>
                    <a:pt x="57480" y="84023"/>
                  </a:lnTo>
                  <a:lnTo>
                    <a:pt x="58254" y="94691"/>
                  </a:lnTo>
                  <a:lnTo>
                    <a:pt x="73240" y="91516"/>
                  </a:lnTo>
                  <a:close/>
                </a:path>
                <a:path w="247014" h="118744">
                  <a:moveTo>
                    <a:pt x="90538" y="59016"/>
                  </a:moveTo>
                  <a:lnTo>
                    <a:pt x="68097" y="59016"/>
                  </a:lnTo>
                  <a:lnTo>
                    <a:pt x="68122" y="59143"/>
                  </a:lnTo>
                  <a:lnTo>
                    <a:pt x="90525" y="59143"/>
                  </a:lnTo>
                  <a:lnTo>
                    <a:pt x="90538" y="59016"/>
                  </a:lnTo>
                  <a:close/>
                </a:path>
                <a:path w="247014" h="118744">
                  <a:moveTo>
                    <a:pt x="109664" y="44551"/>
                  </a:moveTo>
                  <a:lnTo>
                    <a:pt x="93167" y="41884"/>
                  </a:lnTo>
                  <a:lnTo>
                    <a:pt x="91224" y="55283"/>
                  </a:lnTo>
                  <a:lnTo>
                    <a:pt x="91109" y="56146"/>
                  </a:lnTo>
                  <a:lnTo>
                    <a:pt x="90601" y="58699"/>
                  </a:lnTo>
                  <a:lnTo>
                    <a:pt x="90538" y="59016"/>
                  </a:lnTo>
                  <a:lnTo>
                    <a:pt x="106527" y="59016"/>
                  </a:lnTo>
                  <a:lnTo>
                    <a:pt x="109562" y="45059"/>
                  </a:lnTo>
                  <a:lnTo>
                    <a:pt x="109664" y="44551"/>
                  </a:lnTo>
                  <a:close/>
                </a:path>
                <a:path w="247014" h="118744">
                  <a:moveTo>
                    <a:pt x="118668" y="22593"/>
                  </a:moveTo>
                  <a:lnTo>
                    <a:pt x="86944" y="22593"/>
                  </a:lnTo>
                  <a:lnTo>
                    <a:pt x="86944" y="1397"/>
                  </a:lnTo>
                  <a:lnTo>
                    <a:pt x="71716" y="1397"/>
                  </a:lnTo>
                  <a:lnTo>
                    <a:pt x="71716" y="22593"/>
                  </a:lnTo>
                  <a:lnTo>
                    <a:pt x="41884" y="22593"/>
                  </a:lnTo>
                  <a:lnTo>
                    <a:pt x="41884" y="36931"/>
                  </a:lnTo>
                  <a:lnTo>
                    <a:pt x="118668" y="36931"/>
                  </a:lnTo>
                  <a:lnTo>
                    <a:pt x="118668" y="22593"/>
                  </a:lnTo>
                  <a:close/>
                </a:path>
                <a:path w="247014" h="118744">
                  <a:moveTo>
                    <a:pt x="121335" y="98742"/>
                  </a:moveTo>
                  <a:lnTo>
                    <a:pt x="95567" y="98742"/>
                  </a:lnTo>
                  <a:lnTo>
                    <a:pt x="99339" y="86601"/>
                  </a:lnTo>
                  <a:lnTo>
                    <a:pt x="103098" y="72974"/>
                  </a:lnTo>
                  <a:lnTo>
                    <a:pt x="106502" y="59143"/>
                  </a:lnTo>
                  <a:lnTo>
                    <a:pt x="90525" y="59143"/>
                  </a:lnTo>
                  <a:lnTo>
                    <a:pt x="88138" y="71348"/>
                  </a:lnTo>
                  <a:lnTo>
                    <a:pt x="84683" y="85852"/>
                  </a:lnTo>
                  <a:lnTo>
                    <a:pt x="80975" y="98742"/>
                  </a:lnTo>
                  <a:lnTo>
                    <a:pt x="39344" y="98742"/>
                  </a:lnTo>
                  <a:lnTo>
                    <a:pt x="39344" y="112966"/>
                  </a:lnTo>
                  <a:lnTo>
                    <a:pt x="121335" y="112966"/>
                  </a:lnTo>
                  <a:lnTo>
                    <a:pt x="121335" y="98742"/>
                  </a:lnTo>
                  <a:close/>
                </a:path>
                <a:path w="247014" h="118744">
                  <a:moveTo>
                    <a:pt x="244030" y="37185"/>
                  </a:moveTo>
                  <a:lnTo>
                    <a:pt x="196430" y="37185"/>
                  </a:lnTo>
                  <a:lnTo>
                    <a:pt x="197065" y="32219"/>
                  </a:lnTo>
                  <a:lnTo>
                    <a:pt x="239204" y="32219"/>
                  </a:lnTo>
                  <a:lnTo>
                    <a:pt x="239204" y="22085"/>
                  </a:lnTo>
                  <a:lnTo>
                    <a:pt x="239204" y="14592"/>
                  </a:lnTo>
                  <a:lnTo>
                    <a:pt x="239204" y="4686"/>
                  </a:lnTo>
                  <a:lnTo>
                    <a:pt x="223977" y="4686"/>
                  </a:lnTo>
                  <a:lnTo>
                    <a:pt x="223977" y="14592"/>
                  </a:lnTo>
                  <a:lnTo>
                    <a:pt x="223977" y="22085"/>
                  </a:lnTo>
                  <a:lnTo>
                    <a:pt x="209257" y="22085"/>
                  </a:lnTo>
                  <a:lnTo>
                    <a:pt x="209257" y="14592"/>
                  </a:lnTo>
                  <a:lnTo>
                    <a:pt x="223977" y="14592"/>
                  </a:lnTo>
                  <a:lnTo>
                    <a:pt x="223977" y="4686"/>
                  </a:lnTo>
                  <a:lnTo>
                    <a:pt x="195414" y="4686"/>
                  </a:lnTo>
                  <a:lnTo>
                    <a:pt x="195414" y="14592"/>
                  </a:lnTo>
                  <a:lnTo>
                    <a:pt x="195414" y="22085"/>
                  </a:lnTo>
                  <a:lnTo>
                    <a:pt x="181076" y="22085"/>
                  </a:lnTo>
                  <a:lnTo>
                    <a:pt x="181076" y="14592"/>
                  </a:lnTo>
                  <a:lnTo>
                    <a:pt x="195414" y="14592"/>
                  </a:lnTo>
                  <a:lnTo>
                    <a:pt x="195414" y="4686"/>
                  </a:lnTo>
                  <a:lnTo>
                    <a:pt x="167373" y="4686"/>
                  </a:lnTo>
                  <a:lnTo>
                    <a:pt x="167373" y="14592"/>
                  </a:lnTo>
                  <a:lnTo>
                    <a:pt x="167373" y="22085"/>
                  </a:lnTo>
                  <a:lnTo>
                    <a:pt x="153289" y="22085"/>
                  </a:lnTo>
                  <a:lnTo>
                    <a:pt x="153289" y="14592"/>
                  </a:lnTo>
                  <a:lnTo>
                    <a:pt x="167373" y="14592"/>
                  </a:lnTo>
                  <a:lnTo>
                    <a:pt x="167373" y="4686"/>
                  </a:lnTo>
                  <a:lnTo>
                    <a:pt x="138811" y="4686"/>
                  </a:lnTo>
                  <a:lnTo>
                    <a:pt x="138811" y="32219"/>
                  </a:lnTo>
                  <a:lnTo>
                    <a:pt x="181965" y="32219"/>
                  </a:lnTo>
                  <a:lnTo>
                    <a:pt x="181584" y="37185"/>
                  </a:lnTo>
                  <a:lnTo>
                    <a:pt x="132969" y="37185"/>
                  </a:lnTo>
                  <a:lnTo>
                    <a:pt x="132969" y="48221"/>
                  </a:lnTo>
                  <a:lnTo>
                    <a:pt x="180187" y="48221"/>
                  </a:lnTo>
                  <a:lnTo>
                    <a:pt x="179933" y="49999"/>
                  </a:lnTo>
                  <a:lnTo>
                    <a:pt x="179425" y="53174"/>
                  </a:lnTo>
                  <a:lnTo>
                    <a:pt x="163436" y="53174"/>
                  </a:lnTo>
                  <a:lnTo>
                    <a:pt x="163436" y="97599"/>
                  </a:lnTo>
                  <a:lnTo>
                    <a:pt x="234886" y="97599"/>
                  </a:lnTo>
                  <a:lnTo>
                    <a:pt x="234886" y="89598"/>
                  </a:lnTo>
                  <a:lnTo>
                    <a:pt x="234886" y="85039"/>
                  </a:lnTo>
                  <a:lnTo>
                    <a:pt x="234886" y="53174"/>
                  </a:lnTo>
                  <a:lnTo>
                    <a:pt x="220294" y="53174"/>
                  </a:lnTo>
                  <a:lnTo>
                    <a:pt x="220294" y="89598"/>
                  </a:lnTo>
                  <a:lnTo>
                    <a:pt x="177520" y="89598"/>
                  </a:lnTo>
                  <a:lnTo>
                    <a:pt x="177520" y="85039"/>
                  </a:lnTo>
                  <a:lnTo>
                    <a:pt x="220294" y="85039"/>
                  </a:lnTo>
                  <a:lnTo>
                    <a:pt x="220294" y="77546"/>
                  </a:lnTo>
                  <a:lnTo>
                    <a:pt x="177520" y="77546"/>
                  </a:lnTo>
                  <a:lnTo>
                    <a:pt x="177520" y="73101"/>
                  </a:lnTo>
                  <a:lnTo>
                    <a:pt x="220294" y="73101"/>
                  </a:lnTo>
                  <a:lnTo>
                    <a:pt x="220294" y="65493"/>
                  </a:lnTo>
                  <a:lnTo>
                    <a:pt x="177520" y="65493"/>
                  </a:lnTo>
                  <a:lnTo>
                    <a:pt x="177520" y="61175"/>
                  </a:lnTo>
                  <a:lnTo>
                    <a:pt x="220294" y="61175"/>
                  </a:lnTo>
                  <a:lnTo>
                    <a:pt x="220294" y="53174"/>
                  </a:lnTo>
                  <a:lnTo>
                    <a:pt x="194030" y="53174"/>
                  </a:lnTo>
                  <a:lnTo>
                    <a:pt x="194906" y="48221"/>
                  </a:lnTo>
                  <a:lnTo>
                    <a:pt x="244030" y="48221"/>
                  </a:lnTo>
                  <a:lnTo>
                    <a:pt x="244030" y="37185"/>
                  </a:lnTo>
                  <a:close/>
                </a:path>
                <a:path w="247014" h="118744">
                  <a:moveTo>
                    <a:pt x="246697" y="102425"/>
                  </a:moveTo>
                  <a:lnTo>
                    <a:pt x="155054" y="102425"/>
                  </a:lnTo>
                  <a:lnTo>
                    <a:pt x="155054" y="54952"/>
                  </a:lnTo>
                  <a:lnTo>
                    <a:pt x="139700" y="54952"/>
                  </a:lnTo>
                  <a:lnTo>
                    <a:pt x="139700" y="118427"/>
                  </a:lnTo>
                  <a:lnTo>
                    <a:pt x="155054" y="118427"/>
                  </a:lnTo>
                  <a:lnTo>
                    <a:pt x="155054" y="113842"/>
                  </a:lnTo>
                  <a:lnTo>
                    <a:pt x="246697" y="113842"/>
                  </a:lnTo>
                  <a:lnTo>
                    <a:pt x="246697" y="102425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1" name="object 101"/>
          <p:cNvGrpSpPr/>
          <p:nvPr/>
        </p:nvGrpSpPr>
        <p:grpSpPr>
          <a:xfrm>
            <a:off x="3181930" y="-623175"/>
            <a:ext cx="466725" cy="121920"/>
            <a:chOff x="4696404" y="892094"/>
            <a:chExt cx="466725" cy="121920"/>
          </a:xfrm>
        </p:grpSpPr>
        <p:pic>
          <p:nvPicPr>
            <p:cNvPr id="102" name="object 102"/>
            <p:cNvPicPr/>
            <p:nvPr/>
          </p:nvPicPr>
          <p:blipFill>
            <a:blip r:embed="rId37" cstate="print"/>
            <a:stretch>
              <a:fillRect/>
            </a:stretch>
          </p:blipFill>
          <p:spPr>
            <a:xfrm>
              <a:off x="4696404" y="892098"/>
              <a:ext cx="292332" cy="121856"/>
            </a:xfrm>
            <a:prstGeom prst="rect">
              <a:avLst/>
            </a:prstGeom>
          </p:spPr>
        </p:pic>
        <p:pic>
          <p:nvPicPr>
            <p:cNvPr id="103" name="object 103"/>
            <p:cNvPicPr/>
            <p:nvPr/>
          </p:nvPicPr>
          <p:blipFill>
            <a:blip r:embed="rId36" cstate="print"/>
            <a:stretch>
              <a:fillRect/>
            </a:stretch>
          </p:blipFill>
          <p:spPr>
            <a:xfrm>
              <a:off x="5017114" y="898568"/>
              <a:ext cx="79705" cy="110947"/>
            </a:xfrm>
            <a:prstGeom prst="rect">
              <a:avLst/>
            </a:prstGeom>
          </p:spPr>
        </p:pic>
        <p:sp>
          <p:nvSpPr>
            <p:cNvPr id="104" name="object 104"/>
            <p:cNvSpPr/>
            <p:nvPr/>
          </p:nvSpPr>
          <p:spPr>
            <a:xfrm>
              <a:off x="5125958" y="892094"/>
              <a:ext cx="37465" cy="121920"/>
            </a:xfrm>
            <a:custGeom>
              <a:avLst/>
              <a:gdLst/>
              <a:ahLst/>
              <a:cxnLst/>
              <a:rect l="l" t="t" r="r" b="b"/>
              <a:pathLst>
                <a:path w="37464" h="121919">
                  <a:moveTo>
                    <a:pt x="12064" y="0"/>
                  </a:moveTo>
                  <a:lnTo>
                    <a:pt x="0" y="5334"/>
                  </a:lnTo>
                  <a:lnTo>
                    <a:pt x="8907" y="16380"/>
                  </a:lnTo>
                  <a:lnTo>
                    <a:pt x="16122" y="29138"/>
                  </a:lnTo>
                  <a:lnTo>
                    <a:pt x="20956" y="43894"/>
                  </a:lnTo>
                  <a:lnTo>
                    <a:pt x="22720" y="60934"/>
                  </a:lnTo>
                  <a:lnTo>
                    <a:pt x="20956" y="77975"/>
                  </a:lnTo>
                  <a:lnTo>
                    <a:pt x="16122" y="92730"/>
                  </a:lnTo>
                  <a:lnTo>
                    <a:pt x="8907" y="105488"/>
                  </a:lnTo>
                  <a:lnTo>
                    <a:pt x="0" y="116535"/>
                  </a:lnTo>
                  <a:lnTo>
                    <a:pt x="12064" y="121856"/>
                  </a:lnTo>
                  <a:lnTo>
                    <a:pt x="21753" y="110483"/>
                  </a:lnTo>
                  <a:lnTo>
                    <a:pt x="29706" y="96539"/>
                  </a:lnTo>
                  <a:lnTo>
                    <a:pt x="35091" y="80022"/>
                  </a:lnTo>
                  <a:lnTo>
                    <a:pt x="37071" y="60934"/>
                  </a:lnTo>
                  <a:lnTo>
                    <a:pt x="35091" y="41846"/>
                  </a:lnTo>
                  <a:lnTo>
                    <a:pt x="29706" y="25328"/>
                  </a:lnTo>
                  <a:lnTo>
                    <a:pt x="21753" y="11380"/>
                  </a:lnTo>
                  <a:lnTo>
                    <a:pt x="12064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5" name="object 105"/>
          <p:cNvGrpSpPr/>
          <p:nvPr/>
        </p:nvGrpSpPr>
        <p:grpSpPr>
          <a:xfrm>
            <a:off x="3129525" y="-490256"/>
            <a:ext cx="3114040" cy="110489"/>
            <a:chOff x="4644000" y="1025013"/>
            <a:chExt cx="3114040" cy="110489"/>
          </a:xfrm>
        </p:grpSpPr>
        <p:sp>
          <p:nvSpPr>
            <p:cNvPr id="106" name="object 106"/>
            <p:cNvSpPr/>
            <p:nvPr/>
          </p:nvSpPr>
          <p:spPr>
            <a:xfrm>
              <a:off x="4707500" y="1080004"/>
              <a:ext cx="2987040" cy="0"/>
            </a:xfrm>
            <a:custGeom>
              <a:avLst/>
              <a:gdLst/>
              <a:ahLst/>
              <a:cxnLst/>
              <a:rect l="l" t="t" r="r" b="b"/>
              <a:pathLst>
                <a:path w="2987040">
                  <a:moveTo>
                    <a:pt x="0" y="0"/>
                  </a:moveTo>
                  <a:lnTo>
                    <a:pt x="2987001" y="0"/>
                  </a:lnTo>
                </a:path>
              </a:pathLst>
            </a:custGeom>
            <a:ln w="12700">
              <a:solidFill>
                <a:srgbClr val="160E1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107"/>
            <p:cNvSpPr/>
            <p:nvPr/>
          </p:nvSpPr>
          <p:spPr>
            <a:xfrm>
              <a:off x="4643996" y="1025016"/>
              <a:ext cx="3114040" cy="110489"/>
            </a:xfrm>
            <a:custGeom>
              <a:avLst/>
              <a:gdLst/>
              <a:ahLst/>
              <a:cxnLst/>
              <a:rect l="l" t="t" r="r" b="b"/>
              <a:pathLst>
                <a:path w="3114040" h="110490">
                  <a:moveTo>
                    <a:pt x="95250" y="0"/>
                  </a:moveTo>
                  <a:lnTo>
                    <a:pt x="0" y="54991"/>
                  </a:lnTo>
                  <a:lnTo>
                    <a:pt x="95250" y="109982"/>
                  </a:lnTo>
                  <a:lnTo>
                    <a:pt x="95250" y="0"/>
                  </a:lnTo>
                  <a:close/>
                </a:path>
                <a:path w="3114040" h="110490">
                  <a:moveTo>
                    <a:pt x="3114002" y="54991"/>
                  </a:moveTo>
                  <a:lnTo>
                    <a:pt x="3018752" y="0"/>
                  </a:lnTo>
                  <a:lnTo>
                    <a:pt x="3018752" y="109982"/>
                  </a:lnTo>
                  <a:lnTo>
                    <a:pt x="3114002" y="54991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8" name="object 108"/>
          <p:cNvGrpSpPr/>
          <p:nvPr/>
        </p:nvGrpSpPr>
        <p:grpSpPr>
          <a:xfrm>
            <a:off x="4187942" y="-906465"/>
            <a:ext cx="991235" cy="190500"/>
            <a:chOff x="5702416" y="608804"/>
            <a:chExt cx="991235" cy="190500"/>
          </a:xfrm>
        </p:grpSpPr>
        <p:pic>
          <p:nvPicPr>
            <p:cNvPr id="109" name="object 109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5702416" y="608804"/>
              <a:ext cx="125996" cy="190284"/>
            </a:xfrm>
            <a:prstGeom prst="rect">
              <a:avLst/>
            </a:prstGeom>
          </p:spPr>
        </p:pic>
        <p:pic>
          <p:nvPicPr>
            <p:cNvPr id="110" name="object 110"/>
            <p:cNvPicPr/>
            <p:nvPr/>
          </p:nvPicPr>
          <p:blipFill>
            <a:blip r:embed="rId39" cstate="print"/>
            <a:stretch>
              <a:fillRect/>
            </a:stretch>
          </p:blipFill>
          <p:spPr>
            <a:xfrm>
              <a:off x="5852614" y="608808"/>
              <a:ext cx="126682" cy="190284"/>
            </a:xfrm>
            <a:prstGeom prst="rect">
              <a:avLst/>
            </a:prstGeom>
          </p:spPr>
        </p:pic>
        <p:sp>
          <p:nvSpPr>
            <p:cNvPr id="111" name="object 111"/>
            <p:cNvSpPr/>
            <p:nvPr/>
          </p:nvSpPr>
          <p:spPr>
            <a:xfrm>
              <a:off x="6007713" y="750313"/>
              <a:ext cx="46990" cy="48895"/>
            </a:xfrm>
            <a:custGeom>
              <a:avLst/>
              <a:gdLst/>
              <a:ahLst/>
              <a:cxnLst/>
              <a:rect l="l" t="t" r="r" b="b"/>
              <a:pathLst>
                <a:path w="46989" h="48895">
                  <a:moveTo>
                    <a:pt x="23113" y="0"/>
                  </a:moveTo>
                  <a:lnTo>
                    <a:pt x="13930" y="1845"/>
                  </a:lnTo>
                  <a:lnTo>
                    <a:pt x="6604" y="6953"/>
                  </a:lnTo>
                  <a:lnTo>
                    <a:pt x="1754" y="14680"/>
                  </a:lnTo>
                  <a:lnTo>
                    <a:pt x="0" y="24383"/>
                  </a:lnTo>
                  <a:lnTo>
                    <a:pt x="1754" y="33982"/>
                  </a:lnTo>
                  <a:lnTo>
                    <a:pt x="6604" y="41725"/>
                  </a:lnTo>
                  <a:lnTo>
                    <a:pt x="13930" y="46897"/>
                  </a:lnTo>
                  <a:lnTo>
                    <a:pt x="23113" y="48780"/>
                  </a:lnTo>
                  <a:lnTo>
                    <a:pt x="32446" y="46897"/>
                  </a:lnTo>
                  <a:lnTo>
                    <a:pt x="39852" y="41725"/>
                  </a:lnTo>
                  <a:lnTo>
                    <a:pt x="44734" y="33982"/>
                  </a:lnTo>
                  <a:lnTo>
                    <a:pt x="46494" y="24383"/>
                  </a:lnTo>
                  <a:lnTo>
                    <a:pt x="44734" y="14680"/>
                  </a:lnTo>
                  <a:lnTo>
                    <a:pt x="39852" y="6953"/>
                  </a:lnTo>
                  <a:lnTo>
                    <a:pt x="32446" y="1845"/>
                  </a:lnTo>
                  <a:lnTo>
                    <a:pt x="23113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2" name="object 112"/>
            <p:cNvPicPr/>
            <p:nvPr/>
          </p:nvPicPr>
          <p:blipFill>
            <a:blip r:embed="rId40" cstate="print"/>
            <a:stretch>
              <a:fillRect/>
            </a:stretch>
          </p:blipFill>
          <p:spPr>
            <a:xfrm>
              <a:off x="6078828" y="612358"/>
              <a:ext cx="129311" cy="186740"/>
            </a:xfrm>
            <a:prstGeom prst="rect">
              <a:avLst/>
            </a:prstGeom>
          </p:spPr>
        </p:pic>
        <p:pic>
          <p:nvPicPr>
            <p:cNvPr id="113" name="object 113"/>
            <p:cNvPicPr/>
            <p:nvPr/>
          </p:nvPicPr>
          <p:blipFill>
            <a:blip r:embed="rId41" cstate="print"/>
            <a:stretch>
              <a:fillRect/>
            </a:stretch>
          </p:blipFill>
          <p:spPr>
            <a:xfrm>
              <a:off x="6241901" y="649710"/>
              <a:ext cx="206286" cy="145821"/>
            </a:xfrm>
            <a:prstGeom prst="rect">
              <a:avLst/>
            </a:prstGeom>
          </p:spPr>
        </p:pic>
        <p:pic>
          <p:nvPicPr>
            <p:cNvPr id="114" name="object 114"/>
            <p:cNvPicPr/>
            <p:nvPr/>
          </p:nvPicPr>
          <p:blipFill>
            <a:blip r:embed="rId42" cstate="print"/>
            <a:stretch>
              <a:fillRect/>
            </a:stretch>
          </p:blipFill>
          <p:spPr>
            <a:xfrm>
              <a:off x="6486753" y="649710"/>
              <a:ext cx="206286" cy="145821"/>
            </a:xfrm>
            <a:prstGeom prst="rect">
              <a:avLst/>
            </a:prstGeom>
          </p:spPr>
        </p:pic>
      </p:grpSp>
      <p:grpSp>
        <p:nvGrpSpPr>
          <p:cNvPr id="115" name="object 115"/>
          <p:cNvGrpSpPr/>
          <p:nvPr/>
        </p:nvGrpSpPr>
        <p:grpSpPr>
          <a:xfrm>
            <a:off x="5706699" y="-621385"/>
            <a:ext cx="499745" cy="118745"/>
            <a:chOff x="7221173" y="893884"/>
            <a:chExt cx="499745" cy="118745"/>
          </a:xfrm>
        </p:grpSpPr>
        <p:pic>
          <p:nvPicPr>
            <p:cNvPr id="116" name="object 116"/>
            <p:cNvPicPr/>
            <p:nvPr/>
          </p:nvPicPr>
          <p:blipFill>
            <a:blip r:embed="rId43" cstate="print"/>
            <a:stretch>
              <a:fillRect/>
            </a:stretch>
          </p:blipFill>
          <p:spPr>
            <a:xfrm>
              <a:off x="7221173" y="893884"/>
              <a:ext cx="119557" cy="118287"/>
            </a:xfrm>
            <a:prstGeom prst="rect">
              <a:avLst/>
            </a:prstGeom>
          </p:spPr>
        </p:pic>
        <p:pic>
          <p:nvPicPr>
            <p:cNvPr id="117" name="object 117"/>
            <p:cNvPicPr/>
            <p:nvPr/>
          </p:nvPicPr>
          <p:blipFill>
            <a:blip r:embed="rId44" cstate="print"/>
            <a:stretch>
              <a:fillRect/>
            </a:stretch>
          </p:blipFill>
          <p:spPr>
            <a:xfrm>
              <a:off x="7369107" y="898568"/>
              <a:ext cx="79705" cy="110947"/>
            </a:xfrm>
            <a:prstGeom prst="rect">
              <a:avLst/>
            </a:prstGeom>
          </p:spPr>
        </p:pic>
        <p:sp>
          <p:nvSpPr>
            <p:cNvPr id="118" name="object 118"/>
            <p:cNvSpPr/>
            <p:nvPr/>
          </p:nvSpPr>
          <p:spPr>
            <a:xfrm>
              <a:off x="7474153" y="894015"/>
              <a:ext cx="247015" cy="118745"/>
            </a:xfrm>
            <a:custGeom>
              <a:avLst/>
              <a:gdLst/>
              <a:ahLst/>
              <a:cxnLst/>
              <a:rect l="l" t="t" r="r" b="b"/>
              <a:pathLst>
                <a:path w="247015" h="118744">
                  <a:moveTo>
                    <a:pt x="32740" y="59143"/>
                  </a:moveTo>
                  <a:lnTo>
                    <a:pt x="18402" y="59143"/>
                  </a:lnTo>
                  <a:lnTo>
                    <a:pt x="18402" y="117919"/>
                  </a:lnTo>
                  <a:lnTo>
                    <a:pt x="32740" y="117919"/>
                  </a:lnTo>
                  <a:lnTo>
                    <a:pt x="32740" y="59143"/>
                  </a:lnTo>
                  <a:close/>
                </a:path>
                <a:path w="247015" h="118744">
                  <a:moveTo>
                    <a:pt x="44678" y="4699"/>
                  </a:moveTo>
                  <a:lnTo>
                    <a:pt x="30581" y="0"/>
                  </a:lnTo>
                  <a:lnTo>
                    <a:pt x="24599" y="13373"/>
                  </a:lnTo>
                  <a:lnTo>
                    <a:pt x="17233" y="26047"/>
                  </a:lnTo>
                  <a:lnTo>
                    <a:pt x="8890" y="37439"/>
                  </a:lnTo>
                  <a:lnTo>
                    <a:pt x="0" y="46964"/>
                  </a:lnTo>
                  <a:lnTo>
                    <a:pt x="2527" y="50634"/>
                  </a:lnTo>
                  <a:lnTo>
                    <a:pt x="6604" y="59016"/>
                  </a:lnTo>
                  <a:lnTo>
                    <a:pt x="8001" y="62699"/>
                  </a:lnTo>
                  <a:lnTo>
                    <a:pt x="11544" y="59143"/>
                  </a:lnTo>
                  <a:lnTo>
                    <a:pt x="14909" y="55283"/>
                  </a:lnTo>
                  <a:lnTo>
                    <a:pt x="18402" y="50774"/>
                  </a:lnTo>
                  <a:lnTo>
                    <a:pt x="18402" y="59016"/>
                  </a:lnTo>
                  <a:lnTo>
                    <a:pt x="32740" y="59016"/>
                  </a:lnTo>
                  <a:lnTo>
                    <a:pt x="32740" y="50774"/>
                  </a:lnTo>
                  <a:lnTo>
                    <a:pt x="32740" y="29197"/>
                  </a:lnTo>
                  <a:lnTo>
                    <a:pt x="36068" y="23139"/>
                  </a:lnTo>
                  <a:lnTo>
                    <a:pt x="39179" y="16992"/>
                  </a:lnTo>
                  <a:lnTo>
                    <a:pt x="42062" y="10833"/>
                  </a:lnTo>
                  <a:lnTo>
                    <a:pt x="44678" y="4699"/>
                  </a:lnTo>
                  <a:close/>
                </a:path>
                <a:path w="247015" h="118744">
                  <a:moveTo>
                    <a:pt x="53695" y="59143"/>
                  </a:moveTo>
                  <a:lnTo>
                    <a:pt x="53670" y="59016"/>
                  </a:lnTo>
                  <a:lnTo>
                    <a:pt x="32740" y="59016"/>
                  </a:lnTo>
                  <a:lnTo>
                    <a:pt x="32740" y="59143"/>
                  </a:lnTo>
                  <a:lnTo>
                    <a:pt x="53695" y="59143"/>
                  </a:lnTo>
                  <a:close/>
                </a:path>
                <a:path w="247015" h="118744">
                  <a:moveTo>
                    <a:pt x="68084" y="59016"/>
                  </a:moveTo>
                  <a:lnTo>
                    <a:pt x="67322" y="55283"/>
                  </a:lnTo>
                  <a:lnTo>
                    <a:pt x="64223" y="42646"/>
                  </a:lnTo>
                  <a:lnTo>
                    <a:pt x="50634" y="45059"/>
                  </a:lnTo>
                  <a:lnTo>
                    <a:pt x="53492" y="57937"/>
                  </a:lnTo>
                  <a:lnTo>
                    <a:pt x="53619" y="58699"/>
                  </a:lnTo>
                  <a:lnTo>
                    <a:pt x="53670" y="59016"/>
                  </a:lnTo>
                  <a:lnTo>
                    <a:pt x="68084" y="59016"/>
                  </a:lnTo>
                  <a:close/>
                </a:path>
                <a:path w="247015" h="118744">
                  <a:moveTo>
                    <a:pt x="73240" y="91516"/>
                  </a:moveTo>
                  <a:lnTo>
                    <a:pt x="72047" y="80886"/>
                  </a:lnTo>
                  <a:lnTo>
                    <a:pt x="70002" y="68414"/>
                  </a:lnTo>
                  <a:lnTo>
                    <a:pt x="68110" y="59143"/>
                  </a:lnTo>
                  <a:lnTo>
                    <a:pt x="53695" y="59143"/>
                  </a:lnTo>
                  <a:lnTo>
                    <a:pt x="55829" y="71348"/>
                  </a:lnTo>
                  <a:lnTo>
                    <a:pt x="57480" y="84023"/>
                  </a:lnTo>
                  <a:lnTo>
                    <a:pt x="58254" y="94691"/>
                  </a:lnTo>
                  <a:lnTo>
                    <a:pt x="73240" y="91516"/>
                  </a:lnTo>
                  <a:close/>
                </a:path>
                <a:path w="247015" h="118744">
                  <a:moveTo>
                    <a:pt x="90538" y="59016"/>
                  </a:moveTo>
                  <a:lnTo>
                    <a:pt x="68084" y="59016"/>
                  </a:lnTo>
                  <a:lnTo>
                    <a:pt x="68110" y="59143"/>
                  </a:lnTo>
                  <a:lnTo>
                    <a:pt x="90512" y="59143"/>
                  </a:lnTo>
                  <a:lnTo>
                    <a:pt x="90538" y="59016"/>
                  </a:lnTo>
                  <a:close/>
                </a:path>
                <a:path w="247015" h="118744">
                  <a:moveTo>
                    <a:pt x="109664" y="44551"/>
                  </a:moveTo>
                  <a:lnTo>
                    <a:pt x="93167" y="41884"/>
                  </a:lnTo>
                  <a:lnTo>
                    <a:pt x="91224" y="55283"/>
                  </a:lnTo>
                  <a:lnTo>
                    <a:pt x="91097" y="56146"/>
                  </a:lnTo>
                  <a:lnTo>
                    <a:pt x="90601" y="58699"/>
                  </a:lnTo>
                  <a:lnTo>
                    <a:pt x="90538" y="59016"/>
                  </a:lnTo>
                  <a:lnTo>
                    <a:pt x="106514" y="59016"/>
                  </a:lnTo>
                  <a:lnTo>
                    <a:pt x="109550" y="45059"/>
                  </a:lnTo>
                  <a:lnTo>
                    <a:pt x="109664" y="44551"/>
                  </a:lnTo>
                  <a:close/>
                </a:path>
                <a:path w="247015" h="118744">
                  <a:moveTo>
                    <a:pt x="118681" y="22593"/>
                  </a:moveTo>
                  <a:lnTo>
                    <a:pt x="86944" y="22593"/>
                  </a:lnTo>
                  <a:lnTo>
                    <a:pt x="86944" y="1397"/>
                  </a:lnTo>
                  <a:lnTo>
                    <a:pt x="71716" y="1397"/>
                  </a:lnTo>
                  <a:lnTo>
                    <a:pt x="71716" y="22593"/>
                  </a:lnTo>
                  <a:lnTo>
                    <a:pt x="41884" y="22593"/>
                  </a:lnTo>
                  <a:lnTo>
                    <a:pt x="41884" y="36931"/>
                  </a:lnTo>
                  <a:lnTo>
                    <a:pt x="118681" y="36931"/>
                  </a:lnTo>
                  <a:lnTo>
                    <a:pt x="118681" y="22593"/>
                  </a:lnTo>
                  <a:close/>
                </a:path>
                <a:path w="247015" h="118744">
                  <a:moveTo>
                    <a:pt x="121348" y="98742"/>
                  </a:moveTo>
                  <a:lnTo>
                    <a:pt x="95567" y="98742"/>
                  </a:lnTo>
                  <a:lnTo>
                    <a:pt x="99339" y="86601"/>
                  </a:lnTo>
                  <a:lnTo>
                    <a:pt x="103085" y="72974"/>
                  </a:lnTo>
                  <a:lnTo>
                    <a:pt x="106489" y="59143"/>
                  </a:lnTo>
                  <a:lnTo>
                    <a:pt x="90512" y="59143"/>
                  </a:lnTo>
                  <a:lnTo>
                    <a:pt x="88125" y="71348"/>
                  </a:lnTo>
                  <a:lnTo>
                    <a:pt x="84683" y="85852"/>
                  </a:lnTo>
                  <a:lnTo>
                    <a:pt x="80975" y="98742"/>
                  </a:lnTo>
                  <a:lnTo>
                    <a:pt x="39344" y="98742"/>
                  </a:lnTo>
                  <a:lnTo>
                    <a:pt x="39344" y="112966"/>
                  </a:lnTo>
                  <a:lnTo>
                    <a:pt x="121348" y="112966"/>
                  </a:lnTo>
                  <a:lnTo>
                    <a:pt x="121348" y="98742"/>
                  </a:lnTo>
                  <a:close/>
                </a:path>
                <a:path w="247015" h="118744">
                  <a:moveTo>
                    <a:pt x="244030" y="37185"/>
                  </a:moveTo>
                  <a:lnTo>
                    <a:pt x="196430" y="37185"/>
                  </a:lnTo>
                  <a:lnTo>
                    <a:pt x="197065" y="32219"/>
                  </a:lnTo>
                  <a:lnTo>
                    <a:pt x="239204" y="32219"/>
                  </a:lnTo>
                  <a:lnTo>
                    <a:pt x="239204" y="22085"/>
                  </a:lnTo>
                  <a:lnTo>
                    <a:pt x="239204" y="14592"/>
                  </a:lnTo>
                  <a:lnTo>
                    <a:pt x="239204" y="4686"/>
                  </a:lnTo>
                  <a:lnTo>
                    <a:pt x="223977" y="4686"/>
                  </a:lnTo>
                  <a:lnTo>
                    <a:pt x="223977" y="14592"/>
                  </a:lnTo>
                  <a:lnTo>
                    <a:pt x="223977" y="22085"/>
                  </a:lnTo>
                  <a:lnTo>
                    <a:pt x="209257" y="22085"/>
                  </a:lnTo>
                  <a:lnTo>
                    <a:pt x="209257" y="14592"/>
                  </a:lnTo>
                  <a:lnTo>
                    <a:pt x="223977" y="14592"/>
                  </a:lnTo>
                  <a:lnTo>
                    <a:pt x="223977" y="4686"/>
                  </a:lnTo>
                  <a:lnTo>
                    <a:pt x="195414" y="4686"/>
                  </a:lnTo>
                  <a:lnTo>
                    <a:pt x="195414" y="14592"/>
                  </a:lnTo>
                  <a:lnTo>
                    <a:pt x="195414" y="22085"/>
                  </a:lnTo>
                  <a:lnTo>
                    <a:pt x="181076" y="22085"/>
                  </a:lnTo>
                  <a:lnTo>
                    <a:pt x="181076" y="14592"/>
                  </a:lnTo>
                  <a:lnTo>
                    <a:pt x="195414" y="14592"/>
                  </a:lnTo>
                  <a:lnTo>
                    <a:pt x="195414" y="4686"/>
                  </a:lnTo>
                  <a:lnTo>
                    <a:pt x="167360" y="4686"/>
                  </a:lnTo>
                  <a:lnTo>
                    <a:pt x="167360" y="14592"/>
                  </a:lnTo>
                  <a:lnTo>
                    <a:pt x="167360" y="22085"/>
                  </a:lnTo>
                  <a:lnTo>
                    <a:pt x="153263" y="22085"/>
                  </a:lnTo>
                  <a:lnTo>
                    <a:pt x="153263" y="14592"/>
                  </a:lnTo>
                  <a:lnTo>
                    <a:pt x="167360" y="14592"/>
                  </a:lnTo>
                  <a:lnTo>
                    <a:pt x="167360" y="4686"/>
                  </a:lnTo>
                  <a:lnTo>
                    <a:pt x="138811" y="4686"/>
                  </a:lnTo>
                  <a:lnTo>
                    <a:pt x="138811" y="32219"/>
                  </a:lnTo>
                  <a:lnTo>
                    <a:pt x="181952" y="32219"/>
                  </a:lnTo>
                  <a:lnTo>
                    <a:pt x="181584" y="37185"/>
                  </a:lnTo>
                  <a:lnTo>
                    <a:pt x="132969" y="37185"/>
                  </a:lnTo>
                  <a:lnTo>
                    <a:pt x="132969" y="48221"/>
                  </a:lnTo>
                  <a:lnTo>
                    <a:pt x="180187" y="48221"/>
                  </a:lnTo>
                  <a:lnTo>
                    <a:pt x="179679" y="51650"/>
                  </a:lnTo>
                  <a:lnTo>
                    <a:pt x="179425" y="53174"/>
                  </a:lnTo>
                  <a:lnTo>
                    <a:pt x="163423" y="53174"/>
                  </a:lnTo>
                  <a:lnTo>
                    <a:pt x="163423" y="97599"/>
                  </a:lnTo>
                  <a:lnTo>
                    <a:pt x="234886" y="97599"/>
                  </a:lnTo>
                  <a:lnTo>
                    <a:pt x="234886" y="89598"/>
                  </a:lnTo>
                  <a:lnTo>
                    <a:pt x="234886" y="85039"/>
                  </a:lnTo>
                  <a:lnTo>
                    <a:pt x="234886" y="53174"/>
                  </a:lnTo>
                  <a:lnTo>
                    <a:pt x="220294" y="53174"/>
                  </a:lnTo>
                  <a:lnTo>
                    <a:pt x="220294" y="89598"/>
                  </a:lnTo>
                  <a:lnTo>
                    <a:pt x="177507" y="89598"/>
                  </a:lnTo>
                  <a:lnTo>
                    <a:pt x="177507" y="85039"/>
                  </a:lnTo>
                  <a:lnTo>
                    <a:pt x="220294" y="85039"/>
                  </a:lnTo>
                  <a:lnTo>
                    <a:pt x="220294" y="77546"/>
                  </a:lnTo>
                  <a:lnTo>
                    <a:pt x="177507" y="77546"/>
                  </a:lnTo>
                  <a:lnTo>
                    <a:pt x="177507" y="73101"/>
                  </a:lnTo>
                  <a:lnTo>
                    <a:pt x="220294" y="73101"/>
                  </a:lnTo>
                  <a:lnTo>
                    <a:pt x="220294" y="65493"/>
                  </a:lnTo>
                  <a:lnTo>
                    <a:pt x="177507" y="65493"/>
                  </a:lnTo>
                  <a:lnTo>
                    <a:pt x="177507" y="61175"/>
                  </a:lnTo>
                  <a:lnTo>
                    <a:pt x="220294" y="61175"/>
                  </a:lnTo>
                  <a:lnTo>
                    <a:pt x="220294" y="53174"/>
                  </a:lnTo>
                  <a:lnTo>
                    <a:pt x="194017" y="53174"/>
                  </a:lnTo>
                  <a:lnTo>
                    <a:pt x="194906" y="48221"/>
                  </a:lnTo>
                  <a:lnTo>
                    <a:pt x="244030" y="48221"/>
                  </a:lnTo>
                  <a:lnTo>
                    <a:pt x="244030" y="37185"/>
                  </a:lnTo>
                  <a:close/>
                </a:path>
                <a:path w="247015" h="118744">
                  <a:moveTo>
                    <a:pt x="246697" y="102425"/>
                  </a:moveTo>
                  <a:lnTo>
                    <a:pt x="155054" y="102425"/>
                  </a:lnTo>
                  <a:lnTo>
                    <a:pt x="155054" y="54952"/>
                  </a:lnTo>
                  <a:lnTo>
                    <a:pt x="139687" y="54952"/>
                  </a:lnTo>
                  <a:lnTo>
                    <a:pt x="139687" y="118427"/>
                  </a:lnTo>
                  <a:lnTo>
                    <a:pt x="155054" y="118427"/>
                  </a:lnTo>
                  <a:lnTo>
                    <a:pt x="155054" y="113842"/>
                  </a:lnTo>
                  <a:lnTo>
                    <a:pt x="246697" y="113842"/>
                  </a:lnTo>
                  <a:lnTo>
                    <a:pt x="246697" y="102425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9" name="object 119"/>
          <p:cNvGrpSpPr/>
          <p:nvPr/>
        </p:nvGrpSpPr>
        <p:grpSpPr>
          <a:xfrm>
            <a:off x="6295929" y="-623175"/>
            <a:ext cx="466725" cy="121920"/>
            <a:chOff x="7810403" y="892094"/>
            <a:chExt cx="466725" cy="121920"/>
          </a:xfrm>
        </p:grpSpPr>
        <p:pic>
          <p:nvPicPr>
            <p:cNvPr id="120" name="object 120"/>
            <p:cNvPicPr/>
            <p:nvPr/>
          </p:nvPicPr>
          <p:blipFill>
            <a:blip r:embed="rId45" cstate="print"/>
            <a:stretch>
              <a:fillRect/>
            </a:stretch>
          </p:blipFill>
          <p:spPr>
            <a:xfrm>
              <a:off x="7810403" y="892098"/>
              <a:ext cx="292327" cy="121856"/>
            </a:xfrm>
            <a:prstGeom prst="rect">
              <a:avLst/>
            </a:prstGeom>
          </p:spPr>
        </p:pic>
        <p:pic>
          <p:nvPicPr>
            <p:cNvPr id="121" name="object 121"/>
            <p:cNvPicPr/>
            <p:nvPr/>
          </p:nvPicPr>
          <p:blipFill>
            <a:blip r:embed="rId44" cstate="print"/>
            <a:stretch>
              <a:fillRect/>
            </a:stretch>
          </p:blipFill>
          <p:spPr>
            <a:xfrm>
              <a:off x="8131107" y="898568"/>
              <a:ext cx="79705" cy="110947"/>
            </a:xfrm>
            <a:prstGeom prst="rect">
              <a:avLst/>
            </a:prstGeom>
          </p:spPr>
        </p:pic>
        <p:sp>
          <p:nvSpPr>
            <p:cNvPr id="122" name="object 122"/>
            <p:cNvSpPr/>
            <p:nvPr/>
          </p:nvSpPr>
          <p:spPr>
            <a:xfrm>
              <a:off x="8239964" y="892094"/>
              <a:ext cx="37465" cy="121920"/>
            </a:xfrm>
            <a:custGeom>
              <a:avLst/>
              <a:gdLst/>
              <a:ahLst/>
              <a:cxnLst/>
              <a:rect l="l" t="t" r="r" b="b"/>
              <a:pathLst>
                <a:path w="37465" h="121919">
                  <a:moveTo>
                    <a:pt x="12052" y="0"/>
                  </a:moveTo>
                  <a:lnTo>
                    <a:pt x="0" y="5334"/>
                  </a:lnTo>
                  <a:lnTo>
                    <a:pt x="8902" y="16380"/>
                  </a:lnTo>
                  <a:lnTo>
                    <a:pt x="16117" y="29138"/>
                  </a:lnTo>
                  <a:lnTo>
                    <a:pt x="20954" y="43894"/>
                  </a:lnTo>
                  <a:lnTo>
                    <a:pt x="22720" y="60934"/>
                  </a:lnTo>
                  <a:lnTo>
                    <a:pt x="20954" y="77975"/>
                  </a:lnTo>
                  <a:lnTo>
                    <a:pt x="16117" y="92730"/>
                  </a:lnTo>
                  <a:lnTo>
                    <a:pt x="8902" y="105488"/>
                  </a:lnTo>
                  <a:lnTo>
                    <a:pt x="0" y="116535"/>
                  </a:lnTo>
                  <a:lnTo>
                    <a:pt x="12052" y="121856"/>
                  </a:lnTo>
                  <a:lnTo>
                    <a:pt x="21740" y="110483"/>
                  </a:lnTo>
                  <a:lnTo>
                    <a:pt x="29694" y="96539"/>
                  </a:lnTo>
                  <a:lnTo>
                    <a:pt x="35078" y="80022"/>
                  </a:lnTo>
                  <a:lnTo>
                    <a:pt x="37058" y="60934"/>
                  </a:lnTo>
                  <a:lnTo>
                    <a:pt x="35078" y="41846"/>
                  </a:lnTo>
                  <a:lnTo>
                    <a:pt x="29694" y="25328"/>
                  </a:lnTo>
                  <a:lnTo>
                    <a:pt x="21740" y="11380"/>
                  </a:lnTo>
                  <a:lnTo>
                    <a:pt x="12052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3" name="object 123"/>
          <p:cNvGrpSpPr/>
          <p:nvPr/>
        </p:nvGrpSpPr>
        <p:grpSpPr>
          <a:xfrm>
            <a:off x="6243524" y="-490256"/>
            <a:ext cx="3114040" cy="110489"/>
            <a:chOff x="7757999" y="1025013"/>
            <a:chExt cx="3114040" cy="110489"/>
          </a:xfrm>
        </p:grpSpPr>
        <p:sp>
          <p:nvSpPr>
            <p:cNvPr id="124" name="object 124"/>
            <p:cNvSpPr/>
            <p:nvPr/>
          </p:nvSpPr>
          <p:spPr>
            <a:xfrm>
              <a:off x="7821499" y="1080004"/>
              <a:ext cx="2987040" cy="0"/>
            </a:xfrm>
            <a:custGeom>
              <a:avLst/>
              <a:gdLst/>
              <a:ahLst/>
              <a:cxnLst/>
              <a:rect l="l" t="t" r="r" b="b"/>
              <a:pathLst>
                <a:path w="2987040">
                  <a:moveTo>
                    <a:pt x="0" y="0"/>
                  </a:moveTo>
                  <a:lnTo>
                    <a:pt x="2987001" y="0"/>
                  </a:lnTo>
                </a:path>
              </a:pathLst>
            </a:custGeom>
            <a:ln w="12700">
              <a:solidFill>
                <a:srgbClr val="160E1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" name="object 125"/>
            <p:cNvSpPr/>
            <p:nvPr/>
          </p:nvSpPr>
          <p:spPr>
            <a:xfrm>
              <a:off x="7757998" y="1025016"/>
              <a:ext cx="3114040" cy="110489"/>
            </a:xfrm>
            <a:custGeom>
              <a:avLst/>
              <a:gdLst/>
              <a:ahLst/>
              <a:cxnLst/>
              <a:rect l="l" t="t" r="r" b="b"/>
              <a:pathLst>
                <a:path w="3114040" h="110490">
                  <a:moveTo>
                    <a:pt x="95250" y="0"/>
                  </a:moveTo>
                  <a:lnTo>
                    <a:pt x="0" y="54991"/>
                  </a:lnTo>
                  <a:lnTo>
                    <a:pt x="95250" y="109982"/>
                  </a:lnTo>
                  <a:lnTo>
                    <a:pt x="95250" y="0"/>
                  </a:lnTo>
                  <a:close/>
                </a:path>
                <a:path w="3114040" h="110490">
                  <a:moveTo>
                    <a:pt x="3114002" y="54991"/>
                  </a:moveTo>
                  <a:lnTo>
                    <a:pt x="3018752" y="0"/>
                  </a:lnTo>
                  <a:lnTo>
                    <a:pt x="3018752" y="109982"/>
                  </a:lnTo>
                  <a:lnTo>
                    <a:pt x="3114002" y="54991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6" name="object 126"/>
          <p:cNvGrpSpPr/>
          <p:nvPr/>
        </p:nvGrpSpPr>
        <p:grpSpPr>
          <a:xfrm>
            <a:off x="7301942" y="-906465"/>
            <a:ext cx="991235" cy="190500"/>
            <a:chOff x="8816416" y="608804"/>
            <a:chExt cx="991235" cy="190500"/>
          </a:xfrm>
        </p:grpSpPr>
        <p:pic>
          <p:nvPicPr>
            <p:cNvPr id="127" name="object 127"/>
            <p:cNvPicPr/>
            <p:nvPr/>
          </p:nvPicPr>
          <p:blipFill>
            <a:blip r:embed="rId46" cstate="print"/>
            <a:stretch>
              <a:fillRect/>
            </a:stretch>
          </p:blipFill>
          <p:spPr>
            <a:xfrm>
              <a:off x="8816416" y="608804"/>
              <a:ext cx="125996" cy="190284"/>
            </a:xfrm>
            <a:prstGeom prst="rect">
              <a:avLst/>
            </a:prstGeom>
          </p:spPr>
        </p:pic>
        <p:pic>
          <p:nvPicPr>
            <p:cNvPr id="128" name="object 128"/>
            <p:cNvPicPr/>
            <p:nvPr/>
          </p:nvPicPr>
          <p:blipFill>
            <a:blip r:embed="rId47" cstate="print"/>
            <a:stretch>
              <a:fillRect/>
            </a:stretch>
          </p:blipFill>
          <p:spPr>
            <a:xfrm>
              <a:off x="8966614" y="608808"/>
              <a:ext cx="126682" cy="190284"/>
            </a:xfrm>
            <a:prstGeom prst="rect">
              <a:avLst/>
            </a:prstGeom>
          </p:spPr>
        </p:pic>
        <p:sp>
          <p:nvSpPr>
            <p:cNvPr id="129" name="object 129"/>
            <p:cNvSpPr/>
            <p:nvPr/>
          </p:nvSpPr>
          <p:spPr>
            <a:xfrm>
              <a:off x="9121706" y="750313"/>
              <a:ext cx="46990" cy="48895"/>
            </a:xfrm>
            <a:custGeom>
              <a:avLst/>
              <a:gdLst/>
              <a:ahLst/>
              <a:cxnLst/>
              <a:rect l="l" t="t" r="r" b="b"/>
              <a:pathLst>
                <a:path w="46990" h="48895">
                  <a:moveTo>
                    <a:pt x="23113" y="0"/>
                  </a:moveTo>
                  <a:lnTo>
                    <a:pt x="13935" y="1845"/>
                  </a:lnTo>
                  <a:lnTo>
                    <a:pt x="6608" y="6953"/>
                  </a:lnTo>
                  <a:lnTo>
                    <a:pt x="1755" y="14680"/>
                  </a:lnTo>
                  <a:lnTo>
                    <a:pt x="0" y="24383"/>
                  </a:lnTo>
                  <a:lnTo>
                    <a:pt x="1755" y="33982"/>
                  </a:lnTo>
                  <a:lnTo>
                    <a:pt x="6608" y="41725"/>
                  </a:lnTo>
                  <a:lnTo>
                    <a:pt x="13935" y="46897"/>
                  </a:lnTo>
                  <a:lnTo>
                    <a:pt x="23113" y="48780"/>
                  </a:lnTo>
                  <a:lnTo>
                    <a:pt x="32451" y="46897"/>
                  </a:lnTo>
                  <a:lnTo>
                    <a:pt x="39857" y="41725"/>
                  </a:lnTo>
                  <a:lnTo>
                    <a:pt x="44736" y="33982"/>
                  </a:lnTo>
                  <a:lnTo>
                    <a:pt x="46494" y="24383"/>
                  </a:lnTo>
                  <a:lnTo>
                    <a:pt x="44736" y="14680"/>
                  </a:lnTo>
                  <a:lnTo>
                    <a:pt x="39857" y="6953"/>
                  </a:lnTo>
                  <a:lnTo>
                    <a:pt x="32451" y="1845"/>
                  </a:lnTo>
                  <a:lnTo>
                    <a:pt x="23113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0" name="object 130"/>
            <p:cNvPicPr/>
            <p:nvPr/>
          </p:nvPicPr>
          <p:blipFill>
            <a:blip r:embed="rId48" cstate="print"/>
            <a:stretch>
              <a:fillRect/>
            </a:stretch>
          </p:blipFill>
          <p:spPr>
            <a:xfrm>
              <a:off x="9192821" y="612358"/>
              <a:ext cx="129324" cy="186740"/>
            </a:xfrm>
            <a:prstGeom prst="rect">
              <a:avLst/>
            </a:prstGeom>
          </p:spPr>
        </p:pic>
        <p:pic>
          <p:nvPicPr>
            <p:cNvPr id="131" name="object 131"/>
            <p:cNvPicPr/>
            <p:nvPr/>
          </p:nvPicPr>
          <p:blipFill>
            <a:blip r:embed="rId49" cstate="print"/>
            <a:stretch>
              <a:fillRect/>
            </a:stretch>
          </p:blipFill>
          <p:spPr>
            <a:xfrm>
              <a:off x="9355900" y="649710"/>
              <a:ext cx="206286" cy="145821"/>
            </a:xfrm>
            <a:prstGeom prst="rect">
              <a:avLst/>
            </a:prstGeom>
          </p:spPr>
        </p:pic>
        <p:pic>
          <p:nvPicPr>
            <p:cNvPr id="132" name="object 132"/>
            <p:cNvPicPr/>
            <p:nvPr/>
          </p:nvPicPr>
          <p:blipFill>
            <a:blip r:embed="rId50" cstate="print"/>
            <a:stretch>
              <a:fillRect/>
            </a:stretch>
          </p:blipFill>
          <p:spPr>
            <a:xfrm>
              <a:off x="9600759" y="649710"/>
              <a:ext cx="206273" cy="145821"/>
            </a:xfrm>
            <a:prstGeom prst="rect">
              <a:avLst/>
            </a:prstGeom>
          </p:spPr>
        </p:pic>
      </p:grpSp>
      <p:pic>
        <p:nvPicPr>
          <p:cNvPr id="133" name="object 133"/>
          <p:cNvPicPr/>
          <p:nvPr/>
        </p:nvPicPr>
        <p:blipFill>
          <a:blip r:embed="rId51" cstate="print"/>
          <a:stretch>
            <a:fillRect/>
          </a:stretch>
        </p:blipFill>
        <p:spPr>
          <a:xfrm>
            <a:off x="-974471" y="7376738"/>
            <a:ext cx="720001" cy="72000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Theme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flyer_B5_三巻折_横_裏面_表紙左側</dc:title>
  <cp:revision>1</cp:revision>
  <dcterms:created xsi:type="dcterms:W3CDTF">2025-04-13T04:36:08Z</dcterms:created>
  <dcterms:modified xsi:type="dcterms:W3CDTF">2025-04-14T01:23:28Z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2025-04-13T00:00:00Z</vt:filetime>
  </property>
  <property fmtid="{D5CDD505-2E9C-101B-9397-08002B2CF9AE}" pid="3" name="Creator">
    <vt:lpwstr>Adobe Illustrator 29.3 (Macintosh)</vt:lpwstr>
  </property>
  <property fmtid="{D5CDD505-2E9C-101B-9397-08002B2CF9AE}" pid="4" name="CreatorVersion">
    <vt:lpwstr>21.0.0</vt:lpwstr>
  </property>
  <property fmtid="{D5CDD505-2E9C-101B-9397-08002B2CF9AE}" pid="5" name="LastSaved">
    <vt:filetime>2025-04-13T00:00:00Z</vt:filetime>
  </property>
  <property fmtid="{D5CDD505-2E9C-101B-9397-08002B2CF9AE}" pid="6" name="Producer">
    <vt:lpwstr>Adobe PDF library 17.00</vt:lpwstr>
  </property>
</Properties>
</file>